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09" r:id="rId3"/>
    <p:sldId id="310" r:id="rId4"/>
    <p:sldId id="311" r:id="rId5"/>
    <p:sldId id="312" r:id="rId6"/>
    <p:sldId id="313" r:id="rId7"/>
    <p:sldId id="305" r:id="rId8"/>
    <p:sldId id="258" r:id="rId9"/>
    <p:sldId id="260" r:id="rId10"/>
    <p:sldId id="306" r:id="rId11"/>
    <p:sldId id="262" r:id="rId12"/>
    <p:sldId id="307" r:id="rId13"/>
    <p:sldId id="263" r:id="rId14"/>
    <p:sldId id="264" r:id="rId15"/>
    <p:sldId id="265" r:id="rId16"/>
    <p:sldId id="266" r:id="rId17"/>
    <p:sldId id="267" r:id="rId18"/>
    <p:sldId id="268" r:id="rId19"/>
    <p:sldId id="314" r:id="rId20"/>
    <p:sldId id="278" r:id="rId21"/>
    <p:sldId id="282" r:id="rId22"/>
    <p:sldId id="283" r:id="rId23"/>
    <p:sldId id="288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3" r:id="rId42"/>
  </p:sldIdLst>
  <p:sldSz cx="12190413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66" autoAdjust="0"/>
  </p:normalViewPr>
  <p:slideViewPr>
    <p:cSldViewPr>
      <p:cViewPr varScale="1">
        <p:scale>
          <a:sx n="66" d="100"/>
          <a:sy n="66" d="100"/>
        </p:scale>
        <p:origin x="-1301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3F045B-42D3-46DE-A350-547F88CB9DF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A7F56DAF-961F-4CC7-8785-F60FABECA855}">
      <dgm:prSet phldrT="[Текст]"/>
      <dgm:spPr/>
      <dgm:t>
        <a:bodyPr/>
        <a:lstStyle/>
        <a:p>
          <a:r>
            <a:rPr lang="en-US" dirty="0" err="1" smtClean="0"/>
            <a:t>QDir</a:t>
          </a:r>
          <a:r>
            <a:rPr lang="en-US" dirty="0" smtClean="0"/>
            <a:t> – </a:t>
          </a:r>
          <a:r>
            <a:rPr lang="ru-RU" dirty="0" smtClean="0"/>
            <a:t>для работы с каталогами</a:t>
          </a:r>
          <a:endParaRPr lang="ru-RU" dirty="0"/>
        </a:p>
      </dgm:t>
    </dgm:pt>
    <dgm:pt modelId="{B9F602AC-75DE-4D1E-9454-B6C4E8E8642C}" type="parTrans" cxnId="{37F42E79-237A-40CF-BBFB-03E7D77E35F0}">
      <dgm:prSet/>
      <dgm:spPr/>
      <dgm:t>
        <a:bodyPr/>
        <a:lstStyle/>
        <a:p>
          <a:endParaRPr lang="ru-RU"/>
        </a:p>
      </dgm:t>
    </dgm:pt>
    <dgm:pt modelId="{C9AF802D-8078-4FED-B46F-459898FDFA32}" type="sibTrans" cxnId="{37F42E79-237A-40CF-BBFB-03E7D77E35F0}">
      <dgm:prSet/>
      <dgm:spPr/>
      <dgm:t>
        <a:bodyPr/>
        <a:lstStyle/>
        <a:p>
          <a:endParaRPr lang="ru-RU"/>
        </a:p>
      </dgm:t>
    </dgm:pt>
    <dgm:pt modelId="{802DCC9A-84AF-436E-9C55-1B4C6AFE859E}">
      <dgm:prSet phldrT="[Текст]"/>
      <dgm:spPr/>
      <dgm:t>
        <a:bodyPr/>
        <a:lstStyle/>
        <a:p>
          <a:r>
            <a:rPr lang="en-US" dirty="0" err="1" smtClean="0"/>
            <a:t>QFile</a:t>
          </a:r>
          <a:r>
            <a:rPr lang="ru-RU" dirty="0" smtClean="0"/>
            <a:t> – для работы с файлами</a:t>
          </a:r>
          <a:endParaRPr lang="ru-RU" dirty="0"/>
        </a:p>
      </dgm:t>
    </dgm:pt>
    <dgm:pt modelId="{3071B6C9-621D-4CF8-A00B-34163203DBA2}" type="parTrans" cxnId="{64B00531-CE58-4059-BEF0-825587564616}">
      <dgm:prSet/>
      <dgm:spPr/>
      <dgm:t>
        <a:bodyPr/>
        <a:lstStyle/>
        <a:p>
          <a:endParaRPr lang="ru-RU"/>
        </a:p>
      </dgm:t>
    </dgm:pt>
    <dgm:pt modelId="{587ABCDC-99F0-4729-9DF1-E6D3636F2CBC}" type="sibTrans" cxnId="{64B00531-CE58-4059-BEF0-825587564616}">
      <dgm:prSet/>
      <dgm:spPr/>
      <dgm:t>
        <a:bodyPr/>
        <a:lstStyle/>
        <a:p>
          <a:endParaRPr lang="ru-RU"/>
        </a:p>
      </dgm:t>
    </dgm:pt>
    <dgm:pt modelId="{8BA61055-EA16-4DDC-BBD1-4C32E7B33C73}">
      <dgm:prSet phldrT="[Текст]"/>
      <dgm:spPr/>
      <dgm:t>
        <a:bodyPr/>
        <a:lstStyle/>
        <a:p>
          <a:r>
            <a:rPr lang="en-US" dirty="0" err="1" smtClean="0"/>
            <a:t>QFileInfo</a:t>
          </a:r>
          <a:r>
            <a:rPr lang="ru-RU" dirty="0" smtClean="0"/>
            <a:t> – для получения файловой информации</a:t>
          </a:r>
          <a:endParaRPr lang="ru-RU" dirty="0"/>
        </a:p>
      </dgm:t>
    </dgm:pt>
    <dgm:pt modelId="{9A378A31-DA30-47F2-9131-68A2A9C7EC54}" type="parTrans" cxnId="{E99BB2C5-044C-4F9C-AF99-EC31CE04A61F}">
      <dgm:prSet/>
      <dgm:spPr/>
      <dgm:t>
        <a:bodyPr/>
        <a:lstStyle/>
        <a:p>
          <a:endParaRPr lang="ru-RU"/>
        </a:p>
      </dgm:t>
    </dgm:pt>
    <dgm:pt modelId="{51281C55-925B-4D3F-8BAA-47F2045A9B21}" type="sibTrans" cxnId="{E99BB2C5-044C-4F9C-AF99-EC31CE04A61F}">
      <dgm:prSet/>
      <dgm:spPr/>
      <dgm:t>
        <a:bodyPr/>
        <a:lstStyle/>
        <a:p>
          <a:endParaRPr lang="ru-RU"/>
        </a:p>
      </dgm:t>
    </dgm:pt>
    <dgm:pt modelId="{DC00194F-EA3D-458F-B875-226764283BD1}">
      <dgm:prSet phldrT="[Текст]"/>
      <dgm:spPr/>
      <dgm:t>
        <a:bodyPr/>
        <a:lstStyle/>
        <a:p>
          <a:r>
            <a:rPr lang="en-US" dirty="0" err="1" smtClean="0"/>
            <a:t>QBuffer</a:t>
          </a:r>
          <a:r>
            <a:rPr lang="ru-RU" dirty="0" smtClean="0"/>
            <a:t> – для эмуляции файлов в памяти компьютера</a:t>
          </a:r>
          <a:endParaRPr lang="ru-RU" dirty="0"/>
        </a:p>
      </dgm:t>
    </dgm:pt>
    <dgm:pt modelId="{B066A97C-B918-49E0-95ED-6A6774BA560B}" type="parTrans" cxnId="{DA219984-B91B-4F31-AB62-3A1EEE075038}">
      <dgm:prSet/>
      <dgm:spPr/>
      <dgm:t>
        <a:bodyPr/>
        <a:lstStyle/>
        <a:p>
          <a:endParaRPr lang="ru-RU"/>
        </a:p>
      </dgm:t>
    </dgm:pt>
    <dgm:pt modelId="{0EE4D06D-77BB-489D-928B-CFE36A532130}" type="sibTrans" cxnId="{DA219984-B91B-4F31-AB62-3A1EEE075038}">
      <dgm:prSet/>
      <dgm:spPr/>
      <dgm:t>
        <a:bodyPr/>
        <a:lstStyle/>
        <a:p>
          <a:endParaRPr lang="ru-RU"/>
        </a:p>
      </dgm:t>
    </dgm:pt>
    <dgm:pt modelId="{B5F2722F-BD0C-4DEB-A559-043661C0890B}">
      <dgm:prSet phldrT="[Текст]"/>
      <dgm:spPr/>
      <dgm:t>
        <a:bodyPr/>
        <a:lstStyle/>
        <a:p>
          <a:r>
            <a:rPr lang="en-US" dirty="0" err="1" smtClean="0"/>
            <a:t>QIODevice</a:t>
          </a:r>
          <a:r>
            <a:rPr lang="ru-RU" dirty="0" smtClean="0"/>
            <a:t> – абстрактный класс ввода вывода</a:t>
          </a:r>
          <a:endParaRPr lang="ru-RU" dirty="0"/>
        </a:p>
      </dgm:t>
    </dgm:pt>
    <dgm:pt modelId="{BEDAE3E8-4A89-4E4E-AB90-AF9DF5B1A857}" type="parTrans" cxnId="{D95DE832-AB69-4E81-A06C-3754EB26765A}">
      <dgm:prSet/>
      <dgm:spPr/>
      <dgm:t>
        <a:bodyPr/>
        <a:lstStyle/>
        <a:p>
          <a:endParaRPr lang="ru-RU"/>
        </a:p>
      </dgm:t>
    </dgm:pt>
    <dgm:pt modelId="{A379826A-D1AF-4DA6-877C-A5D05B24FE2F}" type="sibTrans" cxnId="{D95DE832-AB69-4E81-A06C-3754EB26765A}">
      <dgm:prSet/>
      <dgm:spPr/>
      <dgm:t>
        <a:bodyPr/>
        <a:lstStyle/>
        <a:p>
          <a:endParaRPr lang="ru-RU"/>
        </a:p>
      </dgm:t>
    </dgm:pt>
    <dgm:pt modelId="{2C0A7631-4894-4EB5-8CAC-18F387697A95}" type="pres">
      <dgm:prSet presAssocID="{4C3F045B-42D3-46DE-A350-547F88CB9DF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BBA7FA0F-EC2B-4D2D-94C7-C4C393BA9E5B}" type="pres">
      <dgm:prSet presAssocID="{4C3F045B-42D3-46DE-A350-547F88CB9DFA}" presName="Name1" presStyleCnt="0"/>
      <dgm:spPr/>
    </dgm:pt>
    <dgm:pt modelId="{3035F649-5F65-4400-8F81-F5E2EED0431D}" type="pres">
      <dgm:prSet presAssocID="{4C3F045B-42D3-46DE-A350-547F88CB9DFA}" presName="cycle" presStyleCnt="0"/>
      <dgm:spPr/>
    </dgm:pt>
    <dgm:pt modelId="{CAE7AFFB-D5AE-4712-ABC4-9779DF6EBF98}" type="pres">
      <dgm:prSet presAssocID="{4C3F045B-42D3-46DE-A350-547F88CB9DFA}" presName="srcNode" presStyleLbl="node1" presStyleIdx="0" presStyleCnt="5"/>
      <dgm:spPr/>
    </dgm:pt>
    <dgm:pt modelId="{A4626F7C-3184-4946-B359-06E2C174410F}" type="pres">
      <dgm:prSet presAssocID="{4C3F045B-42D3-46DE-A350-547F88CB9DFA}" presName="conn" presStyleLbl="parChTrans1D2" presStyleIdx="0" presStyleCnt="1"/>
      <dgm:spPr/>
      <dgm:t>
        <a:bodyPr/>
        <a:lstStyle/>
        <a:p>
          <a:endParaRPr lang="ru-RU"/>
        </a:p>
      </dgm:t>
    </dgm:pt>
    <dgm:pt modelId="{7E90CA2C-12BB-41AC-8ACF-3AEBFB79493B}" type="pres">
      <dgm:prSet presAssocID="{4C3F045B-42D3-46DE-A350-547F88CB9DFA}" presName="extraNode" presStyleLbl="node1" presStyleIdx="0" presStyleCnt="5"/>
      <dgm:spPr/>
    </dgm:pt>
    <dgm:pt modelId="{BD7B95E6-CF95-47AC-9872-005C1538E2F2}" type="pres">
      <dgm:prSet presAssocID="{4C3F045B-42D3-46DE-A350-547F88CB9DFA}" presName="dstNode" presStyleLbl="node1" presStyleIdx="0" presStyleCnt="5"/>
      <dgm:spPr/>
    </dgm:pt>
    <dgm:pt modelId="{3C3DDC73-0872-4BD3-B5A8-C802ADE45193}" type="pres">
      <dgm:prSet presAssocID="{B5F2722F-BD0C-4DEB-A559-043661C0890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FF03AF-2CA4-4B63-9774-5D8F8D69DE22}" type="pres">
      <dgm:prSet presAssocID="{B5F2722F-BD0C-4DEB-A559-043661C0890B}" presName="accent_1" presStyleCnt="0"/>
      <dgm:spPr/>
    </dgm:pt>
    <dgm:pt modelId="{58D25B41-49B9-4E2C-802A-7855DD722B09}" type="pres">
      <dgm:prSet presAssocID="{B5F2722F-BD0C-4DEB-A559-043661C0890B}" presName="accentRepeatNode" presStyleLbl="solidFgAcc1" presStyleIdx="0" presStyleCnt="5"/>
      <dgm:spPr/>
    </dgm:pt>
    <dgm:pt modelId="{0D903FAD-A22E-42D0-A66C-3492FD63BAD2}" type="pres">
      <dgm:prSet presAssocID="{A7F56DAF-961F-4CC7-8785-F60FABECA85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EFD2A3-24B5-4510-9B94-293E3DE582CC}" type="pres">
      <dgm:prSet presAssocID="{A7F56DAF-961F-4CC7-8785-F60FABECA855}" presName="accent_2" presStyleCnt="0"/>
      <dgm:spPr/>
    </dgm:pt>
    <dgm:pt modelId="{72E3FED3-DA37-41D0-A0D4-B8055F30CADA}" type="pres">
      <dgm:prSet presAssocID="{A7F56DAF-961F-4CC7-8785-F60FABECA855}" presName="accentRepeatNode" presStyleLbl="solidFgAcc1" presStyleIdx="1" presStyleCnt="5"/>
      <dgm:spPr/>
    </dgm:pt>
    <dgm:pt modelId="{E47B8987-5AE3-447F-A3F5-D5B15C1B6620}" type="pres">
      <dgm:prSet presAssocID="{802DCC9A-84AF-436E-9C55-1B4C6AFE859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436232-2710-447C-8175-851412C142B6}" type="pres">
      <dgm:prSet presAssocID="{802DCC9A-84AF-436E-9C55-1B4C6AFE859E}" presName="accent_3" presStyleCnt="0"/>
      <dgm:spPr/>
    </dgm:pt>
    <dgm:pt modelId="{0FCDA577-9D76-448C-9F92-CE18A64832BF}" type="pres">
      <dgm:prSet presAssocID="{802DCC9A-84AF-436E-9C55-1B4C6AFE859E}" presName="accentRepeatNode" presStyleLbl="solidFgAcc1" presStyleIdx="2" presStyleCnt="5"/>
      <dgm:spPr/>
    </dgm:pt>
    <dgm:pt modelId="{DBE4ED0E-2811-4C54-B83D-11360D873E4C}" type="pres">
      <dgm:prSet presAssocID="{8BA61055-EA16-4DDC-BBD1-4C32E7B33C7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59E5B3F-DDFA-4B89-874E-F6ACC97186A1}" type="pres">
      <dgm:prSet presAssocID="{8BA61055-EA16-4DDC-BBD1-4C32E7B33C73}" presName="accent_4" presStyleCnt="0"/>
      <dgm:spPr/>
    </dgm:pt>
    <dgm:pt modelId="{48C876C4-1FFF-47E6-8767-2A7CB18C63BC}" type="pres">
      <dgm:prSet presAssocID="{8BA61055-EA16-4DDC-BBD1-4C32E7B33C73}" presName="accentRepeatNode" presStyleLbl="solidFgAcc1" presStyleIdx="3" presStyleCnt="5"/>
      <dgm:spPr/>
    </dgm:pt>
    <dgm:pt modelId="{DE74D0BF-6443-4DDC-B6A7-B70DA10CE3A6}" type="pres">
      <dgm:prSet presAssocID="{DC00194F-EA3D-458F-B875-226764283BD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93BF61-3F1D-43D0-A076-1913087CC6A1}" type="pres">
      <dgm:prSet presAssocID="{DC00194F-EA3D-458F-B875-226764283BD1}" presName="accent_5" presStyleCnt="0"/>
      <dgm:spPr/>
    </dgm:pt>
    <dgm:pt modelId="{5124FE8F-EF96-4047-A4FD-B1844E065D74}" type="pres">
      <dgm:prSet presAssocID="{DC00194F-EA3D-458F-B875-226764283BD1}" presName="accentRepeatNode" presStyleLbl="solidFgAcc1" presStyleIdx="4" presStyleCnt="5"/>
      <dgm:spPr/>
    </dgm:pt>
  </dgm:ptLst>
  <dgm:cxnLst>
    <dgm:cxn modelId="{ACF9F534-1218-4660-B89F-82365B4DA251}" type="presOf" srcId="{802DCC9A-84AF-436E-9C55-1B4C6AFE859E}" destId="{E47B8987-5AE3-447F-A3F5-D5B15C1B6620}" srcOrd="0" destOrd="0" presId="urn:microsoft.com/office/officeart/2008/layout/VerticalCurvedList"/>
    <dgm:cxn modelId="{79E8324E-37CD-429E-9FC6-8B05028BCB56}" type="presOf" srcId="{4C3F045B-42D3-46DE-A350-547F88CB9DFA}" destId="{2C0A7631-4894-4EB5-8CAC-18F387697A95}" srcOrd="0" destOrd="0" presId="urn:microsoft.com/office/officeart/2008/layout/VerticalCurvedList"/>
    <dgm:cxn modelId="{D68ED17A-D9D3-4225-B069-8A270E4037E1}" type="presOf" srcId="{A379826A-D1AF-4DA6-877C-A5D05B24FE2F}" destId="{A4626F7C-3184-4946-B359-06E2C174410F}" srcOrd="0" destOrd="0" presId="urn:microsoft.com/office/officeart/2008/layout/VerticalCurvedList"/>
    <dgm:cxn modelId="{DA219984-B91B-4F31-AB62-3A1EEE075038}" srcId="{4C3F045B-42D3-46DE-A350-547F88CB9DFA}" destId="{DC00194F-EA3D-458F-B875-226764283BD1}" srcOrd="4" destOrd="0" parTransId="{B066A97C-B918-49E0-95ED-6A6774BA560B}" sibTransId="{0EE4D06D-77BB-489D-928B-CFE36A532130}"/>
    <dgm:cxn modelId="{8BE40CD4-1EB6-4CA9-8BA0-D2FA18CB40F1}" type="presOf" srcId="{B5F2722F-BD0C-4DEB-A559-043661C0890B}" destId="{3C3DDC73-0872-4BD3-B5A8-C802ADE45193}" srcOrd="0" destOrd="0" presId="urn:microsoft.com/office/officeart/2008/layout/VerticalCurvedList"/>
    <dgm:cxn modelId="{E99BB2C5-044C-4F9C-AF99-EC31CE04A61F}" srcId="{4C3F045B-42D3-46DE-A350-547F88CB9DFA}" destId="{8BA61055-EA16-4DDC-BBD1-4C32E7B33C73}" srcOrd="3" destOrd="0" parTransId="{9A378A31-DA30-47F2-9131-68A2A9C7EC54}" sibTransId="{51281C55-925B-4D3F-8BAA-47F2045A9B21}"/>
    <dgm:cxn modelId="{15A04238-CC4C-40D8-BD2B-4C3523B82E11}" type="presOf" srcId="{A7F56DAF-961F-4CC7-8785-F60FABECA855}" destId="{0D903FAD-A22E-42D0-A66C-3492FD63BAD2}" srcOrd="0" destOrd="0" presId="urn:microsoft.com/office/officeart/2008/layout/VerticalCurvedList"/>
    <dgm:cxn modelId="{677D9F0D-AB70-47F5-A781-3C846F6ABE71}" type="presOf" srcId="{8BA61055-EA16-4DDC-BBD1-4C32E7B33C73}" destId="{DBE4ED0E-2811-4C54-B83D-11360D873E4C}" srcOrd="0" destOrd="0" presId="urn:microsoft.com/office/officeart/2008/layout/VerticalCurvedList"/>
    <dgm:cxn modelId="{64B00531-CE58-4059-BEF0-825587564616}" srcId="{4C3F045B-42D3-46DE-A350-547F88CB9DFA}" destId="{802DCC9A-84AF-436E-9C55-1B4C6AFE859E}" srcOrd="2" destOrd="0" parTransId="{3071B6C9-621D-4CF8-A00B-34163203DBA2}" sibTransId="{587ABCDC-99F0-4729-9DF1-E6D3636F2CBC}"/>
    <dgm:cxn modelId="{740F354E-D004-4075-A27F-1E2A7C1A491A}" type="presOf" srcId="{DC00194F-EA3D-458F-B875-226764283BD1}" destId="{DE74D0BF-6443-4DDC-B6A7-B70DA10CE3A6}" srcOrd="0" destOrd="0" presId="urn:microsoft.com/office/officeart/2008/layout/VerticalCurvedList"/>
    <dgm:cxn modelId="{37F42E79-237A-40CF-BBFB-03E7D77E35F0}" srcId="{4C3F045B-42D3-46DE-A350-547F88CB9DFA}" destId="{A7F56DAF-961F-4CC7-8785-F60FABECA855}" srcOrd="1" destOrd="0" parTransId="{B9F602AC-75DE-4D1E-9454-B6C4E8E8642C}" sibTransId="{C9AF802D-8078-4FED-B46F-459898FDFA32}"/>
    <dgm:cxn modelId="{D95DE832-AB69-4E81-A06C-3754EB26765A}" srcId="{4C3F045B-42D3-46DE-A350-547F88CB9DFA}" destId="{B5F2722F-BD0C-4DEB-A559-043661C0890B}" srcOrd="0" destOrd="0" parTransId="{BEDAE3E8-4A89-4E4E-AB90-AF9DF5B1A857}" sibTransId="{A379826A-D1AF-4DA6-877C-A5D05B24FE2F}"/>
    <dgm:cxn modelId="{6625999A-2014-4C17-AB54-C76EC999C6CD}" type="presParOf" srcId="{2C0A7631-4894-4EB5-8CAC-18F387697A95}" destId="{BBA7FA0F-EC2B-4D2D-94C7-C4C393BA9E5B}" srcOrd="0" destOrd="0" presId="urn:microsoft.com/office/officeart/2008/layout/VerticalCurvedList"/>
    <dgm:cxn modelId="{E8C9E31F-2044-48DE-A857-B4EED694753D}" type="presParOf" srcId="{BBA7FA0F-EC2B-4D2D-94C7-C4C393BA9E5B}" destId="{3035F649-5F65-4400-8F81-F5E2EED0431D}" srcOrd="0" destOrd="0" presId="urn:microsoft.com/office/officeart/2008/layout/VerticalCurvedList"/>
    <dgm:cxn modelId="{5A1D2824-C792-4B6A-8D63-27419846B646}" type="presParOf" srcId="{3035F649-5F65-4400-8F81-F5E2EED0431D}" destId="{CAE7AFFB-D5AE-4712-ABC4-9779DF6EBF98}" srcOrd="0" destOrd="0" presId="urn:microsoft.com/office/officeart/2008/layout/VerticalCurvedList"/>
    <dgm:cxn modelId="{726A7A78-024B-45EC-8534-6E7A5B0A2B78}" type="presParOf" srcId="{3035F649-5F65-4400-8F81-F5E2EED0431D}" destId="{A4626F7C-3184-4946-B359-06E2C174410F}" srcOrd="1" destOrd="0" presId="urn:microsoft.com/office/officeart/2008/layout/VerticalCurvedList"/>
    <dgm:cxn modelId="{F92300B0-6B0F-4B57-8EC2-99A9A386EB17}" type="presParOf" srcId="{3035F649-5F65-4400-8F81-F5E2EED0431D}" destId="{7E90CA2C-12BB-41AC-8ACF-3AEBFB79493B}" srcOrd="2" destOrd="0" presId="urn:microsoft.com/office/officeart/2008/layout/VerticalCurvedList"/>
    <dgm:cxn modelId="{EFA66186-160D-4CEA-B587-D9F8F8403DA9}" type="presParOf" srcId="{3035F649-5F65-4400-8F81-F5E2EED0431D}" destId="{BD7B95E6-CF95-47AC-9872-005C1538E2F2}" srcOrd="3" destOrd="0" presId="urn:microsoft.com/office/officeart/2008/layout/VerticalCurvedList"/>
    <dgm:cxn modelId="{6B6818D7-3391-4B33-B10C-85A04FDB1DC6}" type="presParOf" srcId="{BBA7FA0F-EC2B-4D2D-94C7-C4C393BA9E5B}" destId="{3C3DDC73-0872-4BD3-B5A8-C802ADE45193}" srcOrd="1" destOrd="0" presId="urn:microsoft.com/office/officeart/2008/layout/VerticalCurvedList"/>
    <dgm:cxn modelId="{E0D894CB-0568-4504-A01E-E1E800E36204}" type="presParOf" srcId="{BBA7FA0F-EC2B-4D2D-94C7-C4C393BA9E5B}" destId="{D1FF03AF-2CA4-4B63-9774-5D8F8D69DE22}" srcOrd="2" destOrd="0" presId="urn:microsoft.com/office/officeart/2008/layout/VerticalCurvedList"/>
    <dgm:cxn modelId="{9FCA6C7E-F862-404A-A5EF-7B6DC8DD09A5}" type="presParOf" srcId="{D1FF03AF-2CA4-4B63-9774-5D8F8D69DE22}" destId="{58D25B41-49B9-4E2C-802A-7855DD722B09}" srcOrd="0" destOrd="0" presId="urn:microsoft.com/office/officeart/2008/layout/VerticalCurvedList"/>
    <dgm:cxn modelId="{15A63DB2-AECF-4267-9E55-41E9FB18B224}" type="presParOf" srcId="{BBA7FA0F-EC2B-4D2D-94C7-C4C393BA9E5B}" destId="{0D903FAD-A22E-42D0-A66C-3492FD63BAD2}" srcOrd="3" destOrd="0" presId="urn:microsoft.com/office/officeart/2008/layout/VerticalCurvedList"/>
    <dgm:cxn modelId="{ED0E890C-61A9-4EA6-BAE3-9826A510CCC8}" type="presParOf" srcId="{BBA7FA0F-EC2B-4D2D-94C7-C4C393BA9E5B}" destId="{BDEFD2A3-24B5-4510-9B94-293E3DE582CC}" srcOrd="4" destOrd="0" presId="urn:microsoft.com/office/officeart/2008/layout/VerticalCurvedList"/>
    <dgm:cxn modelId="{CEEE4557-7675-40D9-86F4-36FFE31D8F70}" type="presParOf" srcId="{BDEFD2A3-24B5-4510-9B94-293E3DE582CC}" destId="{72E3FED3-DA37-41D0-A0D4-B8055F30CADA}" srcOrd="0" destOrd="0" presId="urn:microsoft.com/office/officeart/2008/layout/VerticalCurvedList"/>
    <dgm:cxn modelId="{4345AA66-1A67-4999-81F3-3485B1B4E663}" type="presParOf" srcId="{BBA7FA0F-EC2B-4D2D-94C7-C4C393BA9E5B}" destId="{E47B8987-5AE3-447F-A3F5-D5B15C1B6620}" srcOrd="5" destOrd="0" presId="urn:microsoft.com/office/officeart/2008/layout/VerticalCurvedList"/>
    <dgm:cxn modelId="{E0321D7D-0CB8-4CC5-B817-CFFDA86C4F0C}" type="presParOf" srcId="{BBA7FA0F-EC2B-4D2D-94C7-C4C393BA9E5B}" destId="{1A436232-2710-447C-8175-851412C142B6}" srcOrd="6" destOrd="0" presId="urn:microsoft.com/office/officeart/2008/layout/VerticalCurvedList"/>
    <dgm:cxn modelId="{61F86F2F-5127-4314-BF50-BE752E74AF3F}" type="presParOf" srcId="{1A436232-2710-447C-8175-851412C142B6}" destId="{0FCDA577-9D76-448C-9F92-CE18A64832BF}" srcOrd="0" destOrd="0" presId="urn:microsoft.com/office/officeart/2008/layout/VerticalCurvedList"/>
    <dgm:cxn modelId="{7E1509B3-EADB-44D3-A089-39DA4A66328D}" type="presParOf" srcId="{BBA7FA0F-EC2B-4D2D-94C7-C4C393BA9E5B}" destId="{DBE4ED0E-2811-4C54-B83D-11360D873E4C}" srcOrd="7" destOrd="0" presId="urn:microsoft.com/office/officeart/2008/layout/VerticalCurvedList"/>
    <dgm:cxn modelId="{8472D701-08EA-499C-B9AE-393A759F0458}" type="presParOf" srcId="{BBA7FA0F-EC2B-4D2D-94C7-C4C393BA9E5B}" destId="{159E5B3F-DDFA-4B89-874E-F6ACC97186A1}" srcOrd="8" destOrd="0" presId="urn:microsoft.com/office/officeart/2008/layout/VerticalCurvedList"/>
    <dgm:cxn modelId="{7549F53F-CFA4-4DF1-8074-49887F41AC6D}" type="presParOf" srcId="{159E5B3F-DDFA-4B89-874E-F6ACC97186A1}" destId="{48C876C4-1FFF-47E6-8767-2A7CB18C63BC}" srcOrd="0" destOrd="0" presId="urn:microsoft.com/office/officeart/2008/layout/VerticalCurvedList"/>
    <dgm:cxn modelId="{4F74BA4F-A828-495B-A58C-86B0DE2E3FA0}" type="presParOf" srcId="{BBA7FA0F-EC2B-4D2D-94C7-C4C393BA9E5B}" destId="{DE74D0BF-6443-4DDC-B6A7-B70DA10CE3A6}" srcOrd="9" destOrd="0" presId="urn:microsoft.com/office/officeart/2008/layout/VerticalCurvedList"/>
    <dgm:cxn modelId="{B16B4D06-406E-48EC-86A0-DB479119FF6D}" type="presParOf" srcId="{BBA7FA0F-EC2B-4D2D-94C7-C4C393BA9E5B}" destId="{5193BF61-3F1D-43D0-A076-1913087CC6A1}" srcOrd="10" destOrd="0" presId="urn:microsoft.com/office/officeart/2008/layout/VerticalCurvedList"/>
    <dgm:cxn modelId="{06DAF02A-A69C-469B-AE8F-8BEFF91FD69E}" type="presParOf" srcId="{5193BF61-3F1D-43D0-A076-1913087CC6A1}" destId="{5124FE8F-EF96-4047-A4FD-B1844E065D7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FD90F-A257-4BCC-AC65-E907A587281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36C23009-E00E-44CA-94CD-17768985F900}">
      <dgm:prSet phldrT="[Текст]"/>
      <dgm:spPr/>
      <dgm:t>
        <a:bodyPr/>
        <a:lstStyle/>
        <a:p>
          <a:r>
            <a:rPr lang="en-US" dirty="0" err="1" smtClean="0"/>
            <a:t>QIODevice</a:t>
          </a:r>
          <a:endParaRPr lang="ru-RU" dirty="0"/>
        </a:p>
      </dgm:t>
    </dgm:pt>
    <dgm:pt modelId="{89C6235E-4EA2-4314-A5C3-14FD63F5D055}" type="parTrans" cxnId="{7D23A607-97D8-493E-A117-6455BE218487}">
      <dgm:prSet/>
      <dgm:spPr/>
      <dgm:t>
        <a:bodyPr/>
        <a:lstStyle/>
        <a:p>
          <a:endParaRPr lang="ru-RU"/>
        </a:p>
      </dgm:t>
    </dgm:pt>
    <dgm:pt modelId="{D03B94C6-0B4C-4FC7-A7FB-1634BFC47A3F}" type="sibTrans" cxnId="{7D23A607-97D8-493E-A117-6455BE218487}">
      <dgm:prSet/>
      <dgm:spPr/>
      <dgm:t>
        <a:bodyPr/>
        <a:lstStyle/>
        <a:p>
          <a:endParaRPr lang="ru-RU"/>
        </a:p>
      </dgm:t>
    </dgm:pt>
    <dgm:pt modelId="{7488C9A2-97C9-47F1-B7EB-9B7E584640BE}">
      <dgm:prSet phldrT="[Текст]" custT="1"/>
      <dgm:spPr/>
      <dgm:t>
        <a:bodyPr/>
        <a:lstStyle/>
        <a:p>
          <a:r>
            <a:rPr lang="en-US" sz="2400" b="1" dirty="0" err="1" smtClean="0"/>
            <a:t>QFile</a:t>
          </a:r>
          <a:r>
            <a:rPr lang="en-US" sz="2400" b="1" dirty="0" smtClean="0"/>
            <a:t> </a:t>
          </a:r>
          <a:r>
            <a:rPr lang="ru-RU" sz="2400" b="1" dirty="0" smtClean="0"/>
            <a:t> </a:t>
          </a:r>
          <a:endParaRPr lang="ru-RU" sz="2400" b="1" dirty="0"/>
        </a:p>
      </dgm:t>
    </dgm:pt>
    <dgm:pt modelId="{5504664C-C303-4BEE-8F4C-964AE7EA70B3}" type="parTrans" cxnId="{6C1639CE-1E7D-42DC-AAB3-5068DA20A318}">
      <dgm:prSet/>
      <dgm:spPr/>
      <dgm:t>
        <a:bodyPr/>
        <a:lstStyle/>
        <a:p>
          <a:endParaRPr lang="ru-RU"/>
        </a:p>
      </dgm:t>
    </dgm:pt>
    <dgm:pt modelId="{8CC7FD6D-54DF-4382-88D0-1555D48E00B5}" type="sibTrans" cxnId="{6C1639CE-1E7D-42DC-AAB3-5068DA20A318}">
      <dgm:prSet/>
      <dgm:spPr/>
      <dgm:t>
        <a:bodyPr/>
        <a:lstStyle/>
        <a:p>
          <a:endParaRPr lang="ru-RU"/>
        </a:p>
      </dgm:t>
    </dgm:pt>
    <dgm:pt modelId="{61B4025D-9C1A-49B5-B3DE-34E228FBB4A3}">
      <dgm:prSet phldrT="[Текст]" custT="1"/>
      <dgm:spPr/>
      <dgm:t>
        <a:bodyPr/>
        <a:lstStyle/>
        <a:p>
          <a:r>
            <a:rPr lang="en-US" sz="2400" b="1" dirty="0" err="1" smtClean="0"/>
            <a:t>QBuffer</a:t>
          </a:r>
          <a:endParaRPr lang="ru-RU" sz="2400" b="1" dirty="0"/>
        </a:p>
      </dgm:t>
    </dgm:pt>
    <dgm:pt modelId="{B55232F8-46DB-4D0B-BBA2-BCB53C3420E8}" type="parTrans" cxnId="{2B2CC910-AF56-4C8F-818E-544BFDD68F63}">
      <dgm:prSet/>
      <dgm:spPr/>
      <dgm:t>
        <a:bodyPr/>
        <a:lstStyle/>
        <a:p>
          <a:endParaRPr lang="ru-RU"/>
        </a:p>
      </dgm:t>
    </dgm:pt>
    <dgm:pt modelId="{3747173F-B192-4AB6-96CF-C6038F7CC4F0}" type="sibTrans" cxnId="{2B2CC910-AF56-4C8F-818E-544BFDD68F63}">
      <dgm:prSet/>
      <dgm:spPr/>
      <dgm:t>
        <a:bodyPr/>
        <a:lstStyle/>
        <a:p>
          <a:endParaRPr lang="ru-RU"/>
        </a:p>
      </dgm:t>
    </dgm:pt>
    <dgm:pt modelId="{5D8A00B0-60DC-4E63-A491-E47A75FDC8E1}">
      <dgm:prSet phldrT="[Текст]" custT="1"/>
      <dgm:spPr/>
      <dgm:t>
        <a:bodyPr/>
        <a:lstStyle/>
        <a:p>
          <a:r>
            <a:rPr lang="en-US" sz="2300" b="1" dirty="0" err="1" smtClean="0"/>
            <a:t>Qprocess</a:t>
          </a:r>
          <a:endParaRPr lang="ru-RU" sz="2300" b="1" dirty="0"/>
        </a:p>
      </dgm:t>
    </dgm:pt>
    <dgm:pt modelId="{ED8E83D5-5AA4-4972-AFB0-B3087BADB60E}" type="parTrans" cxnId="{2E026C9B-A085-44F6-858D-EEA0D839E0DE}">
      <dgm:prSet/>
      <dgm:spPr/>
      <dgm:t>
        <a:bodyPr/>
        <a:lstStyle/>
        <a:p>
          <a:endParaRPr lang="ru-RU"/>
        </a:p>
      </dgm:t>
    </dgm:pt>
    <dgm:pt modelId="{33385E0B-9B23-48A2-BF3E-D881860484D1}" type="sibTrans" cxnId="{2E026C9B-A085-44F6-858D-EEA0D839E0DE}">
      <dgm:prSet/>
      <dgm:spPr/>
      <dgm:t>
        <a:bodyPr/>
        <a:lstStyle/>
        <a:p>
          <a:endParaRPr lang="ru-RU"/>
        </a:p>
      </dgm:t>
    </dgm:pt>
    <dgm:pt modelId="{C2AD52E2-9A61-49A1-8D00-F55B67025C86}">
      <dgm:prSet phldrT="[Текст]" custT="1"/>
      <dgm:spPr/>
      <dgm:t>
        <a:bodyPr/>
        <a:lstStyle/>
        <a:p>
          <a:r>
            <a:rPr lang="ru-RU" sz="2000" b="1" smtClean="0"/>
            <a:t>класс для проведения операций с файлами</a:t>
          </a:r>
          <a:endParaRPr lang="ru-RU" sz="2000" b="1" dirty="0"/>
        </a:p>
      </dgm:t>
    </dgm:pt>
    <dgm:pt modelId="{6A38BE73-C55A-46A8-8A43-19708F04333D}" type="parTrans" cxnId="{68A7A033-04DB-4718-A29E-9838E44704F6}">
      <dgm:prSet/>
      <dgm:spPr/>
      <dgm:t>
        <a:bodyPr/>
        <a:lstStyle/>
        <a:p>
          <a:endParaRPr lang="ru-RU"/>
        </a:p>
      </dgm:t>
    </dgm:pt>
    <dgm:pt modelId="{5F6ABEF3-69C5-45CE-ABF6-47CBEF333BC8}" type="sibTrans" cxnId="{68A7A033-04DB-4718-A29E-9838E44704F6}">
      <dgm:prSet/>
      <dgm:spPr/>
      <dgm:t>
        <a:bodyPr/>
        <a:lstStyle/>
        <a:p>
          <a:endParaRPr lang="ru-RU"/>
        </a:p>
      </dgm:t>
    </dgm:pt>
    <dgm:pt modelId="{9F1E863F-629B-4A83-9CAB-4597AF9AEBBE}">
      <dgm:prSet phldrT="[Текст]" custT="1"/>
      <dgm:spPr/>
      <dgm:t>
        <a:bodyPr/>
        <a:lstStyle/>
        <a:p>
          <a:r>
            <a:rPr lang="en-US" sz="2300" b="1" dirty="0" err="1" smtClean="0"/>
            <a:t>QAbstractSocket</a:t>
          </a:r>
          <a:endParaRPr lang="ru-RU" sz="2300" b="1" dirty="0"/>
        </a:p>
      </dgm:t>
    </dgm:pt>
    <dgm:pt modelId="{DEFA799E-DAD0-4744-AE75-B738BF783E95}" type="parTrans" cxnId="{4D1C5204-02A9-4EC0-8E73-483DD6E13D62}">
      <dgm:prSet/>
      <dgm:spPr/>
      <dgm:t>
        <a:bodyPr/>
        <a:lstStyle/>
        <a:p>
          <a:endParaRPr lang="ru-RU"/>
        </a:p>
      </dgm:t>
    </dgm:pt>
    <dgm:pt modelId="{5B7D3AFE-8186-4EC6-B0C1-0EC1C64E7430}" type="sibTrans" cxnId="{4D1C5204-02A9-4EC0-8E73-483DD6E13D62}">
      <dgm:prSet/>
      <dgm:spPr/>
      <dgm:t>
        <a:bodyPr/>
        <a:lstStyle/>
        <a:p>
          <a:endParaRPr lang="ru-RU"/>
        </a:p>
      </dgm:t>
    </dgm:pt>
    <dgm:pt modelId="{15F67D0F-3FFE-4124-969B-1DC3E3780725}">
      <dgm:prSet phldrT="[Текст]" custT="1"/>
      <dgm:spPr/>
      <dgm:t>
        <a:bodyPr/>
        <a:lstStyle/>
        <a:p>
          <a:r>
            <a:rPr lang="ru-RU" sz="1800" b="1" dirty="0" smtClean="0"/>
            <a:t>класс буфера, который позволяет записывать и считывать данные в массив </a:t>
          </a:r>
          <a:r>
            <a:rPr lang="en-US" sz="1800" b="1" dirty="0" err="1" smtClean="0"/>
            <a:t>QByteArray</a:t>
          </a:r>
          <a:r>
            <a:rPr lang="en-US" sz="1800" b="1" dirty="0" smtClean="0"/>
            <a:t>, </a:t>
          </a:r>
          <a:r>
            <a:rPr lang="ru-RU" sz="1800" b="1" dirty="0" smtClean="0"/>
            <a:t>как будто бы это устройство или файл</a:t>
          </a:r>
          <a:r>
            <a:rPr lang="en-US" sz="1800" b="1" dirty="0" smtClean="0"/>
            <a:t> </a:t>
          </a:r>
          <a:endParaRPr lang="ru-RU" sz="1800" b="1" dirty="0"/>
        </a:p>
      </dgm:t>
    </dgm:pt>
    <dgm:pt modelId="{1344414A-CCAE-4572-A1C5-73AB5CE4CC4D}" type="parTrans" cxnId="{D5B20757-15F7-48DA-A293-FF2A6B59A380}">
      <dgm:prSet/>
      <dgm:spPr/>
      <dgm:t>
        <a:bodyPr/>
        <a:lstStyle/>
        <a:p>
          <a:endParaRPr lang="ru-RU"/>
        </a:p>
      </dgm:t>
    </dgm:pt>
    <dgm:pt modelId="{DBABCED0-2FFF-48EF-9412-6A6475432CCC}" type="sibTrans" cxnId="{D5B20757-15F7-48DA-A293-FF2A6B59A380}">
      <dgm:prSet/>
      <dgm:spPr/>
      <dgm:t>
        <a:bodyPr/>
        <a:lstStyle/>
        <a:p>
          <a:endParaRPr lang="ru-RU"/>
        </a:p>
      </dgm:t>
    </dgm:pt>
    <dgm:pt modelId="{CA277B93-F3D3-474D-B00D-40952FFEF965}">
      <dgm:prSet phldrT="[Текст]" custT="1"/>
      <dgm:spPr/>
      <dgm:t>
        <a:bodyPr/>
        <a:lstStyle/>
        <a:p>
          <a:r>
            <a:rPr lang="ru-RU" sz="1800" b="1" dirty="0" smtClean="0"/>
            <a:t>базовый класс для сетевой коммуникации посредством сокетов</a:t>
          </a:r>
          <a:endParaRPr lang="ru-RU" sz="1800" b="1" dirty="0"/>
        </a:p>
      </dgm:t>
    </dgm:pt>
    <dgm:pt modelId="{C35F4E69-D702-42E8-87B9-3A68DF270F3B}" type="parTrans" cxnId="{0C0D53D1-5E34-4059-91BC-791AA51DE09D}">
      <dgm:prSet/>
      <dgm:spPr/>
      <dgm:t>
        <a:bodyPr/>
        <a:lstStyle/>
        <a:p>
          <a:endParaRPr lang="ru-RU"/>
        </a:p>
      </dgm:t>
    </dgm:pt>
    <dgm:pt modelId="{C5A4B5A8-FC6D-4856-804D-63CD86D5A61D}" type="sibTrans" cxnId="{0C0D53D1-5E34-4059-91BC-791AA51DE09D}">
      <dgm:prSet/>
      <dgm:spPr/>
      <dgm:t>
        <a:bodyPr/>
        <a:lstStyle/>
        <a:p>
          <a:endParaRPr lang="ru-RU"/>
        </a:p>
      </dgm:t>
    </dgm:pt>
    <dgm:pt modelId="{EA43E70E-3478-4C3B-9089-980604691158}">
      <dgm:prSet phldrT="[Текст]" custT="1"/>
      <dgm:spPr/>
      <dgm:t>
        <a:bodyPr/>
        <a:lstStyle/>
        <a:p>
          <a:r>
            <a:rPr lang="ru-RU" sz="2300" b="1" dirty="0" smtClean="0"/>
            <a:t>класс, предоставляющий возможность запуска процессов и организацией обмена между ними</a:t>
          </a:r>
          <a:endParaRPr lang="ru-RU" sz="2300" b="1" dirty="0"/>
        </a:p>
      </dgm:t>
    </dgm:pt>
    <dgm:pt modelId="{3F45C8D8-D79D-44A1-A14C-798F195FA0A9}" type="parTrans" cxnId="{6EADCDD9-E62D-4DB5-BB4C-23F474810115}">
      <dgm:prSet/>
      <dgm:spPr/>
      <dgm:t>
        <a:bodyPr/>
        <a:lstStyle/>
        <a:p>
          <a:endParaRPr lang="ru-RU"/>
        </a:p>
      </dgm:t>
    </dgm:pt>
    <dgm:pt modelId="{707AA292-5A99-4400-B9A9-025F56D010E2}" type="sibTrans" cxnId="{6EADCDD9-E62D-4DB5-BB4C-23F474810115}">
      <dgm:prSet/>
      <dgm:spPr/>
      <dgm:t>
        <a:bodyPr/>
        <a:lstStyle/>
        <a:p>
          <a:endParaRPr lang="ru-RU"/>
        </a:p>
      </dgm:t>
    </dgm:pt>
    <dgm:pt modelId="{97DF0F62-4B33-4E9A-B074-FFADC23593FA}" type="pres">
      <dgm:prSet presAssocID="{7C9FD90F-A257-4BCC-AC65-E907A587281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9012374-03A3-41DA-8812-5A5EE12BB49D}" type="pres">
      <dgm:prSet presAssocID="{36C23009-E00E-44CA-94CD-17768985F900}" presName="root1" presStyleCnt="0"/>
      <dgm:spPr/>
      <dgm:t>
        <a:bodyPr/>
        <a:lstStyle/>
        <a:p>
          <a:endParaRPr lang="ru-RU"/>
        </a:p>
      </dgm:t>
    </dgm:pt>
    <dgm:pt modelId="{A10A06EE-BC2F-460F-B98B-E380254D256F}" type="pres">
      <dgm:prSet presAssocID="{36C23009-E00E-44CA-94CD-17768985F900}" presName="LevelOneTextNode" presStyleLbl="node0" presStyleIdx="0" presStyleCnt="1" custLinFactNeighborX="-93061" custLinFactNeighborY="-4518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7E4E727-5BC8-4411-86BD-A5B7AF7F829F}" type="pres">
      <dgm:prSet presAssocID="{36C23009-E00E-44CA-94CD-17768985F900}" presName="level2hierChild" presStyleCnt="0"/>
      <dgm:spPr/>
      <dgm:t>
        <a:bodyPr/>
        <a:lstStyle/>
        <a:p>
          <a:endParaRPr lang="ru-RU"/>
        </a:p>
      </dgm:t>
    </dgm:pt>
    <dgm:pt modelId="{7A569CC7-CE66-4714-A08A-44764A4DEB9B}" type="pres">
      <dgm:prSet presAssocID="{5504664C-C303-4BEE-8F4C-964AE7EA70B3}" presName="conn2-1" presStyleLbl="parChTrans1D2" presStyleIdx="0" presStyleCnt="4"/>
      <dgm:spPr/>
      <dgm:t>
        <a:bodyPr/>
        <a:lstStyle/>
        <a:p>
          <a:endParaRPr lang="ru-RU"/>
        </a:p>
      </dgm:t>
    </dgm:pt>
    <dgm:pt modelId="{9F1ADB2E-EFA8-4F04-9241-F4CC7E78F342}" type="pres">
      <dgm:prSet presAssocID="{5504664C-C303-4BEE-8F4C-964AE7EA70B3}" presName="connTx" presStyleLbl="parChTrans1D2" presStyleIdx="0" presStyleCnt="4"/>
      <dgm:spPr/>
      <dgm:t>
        <a:bodyPr/>
        <a:lstStyle/>
        <a:p>
          <a:endParaRPr lang="ru-RU"/>
        </a:p>
      </dgm:t>
    </dgm:pt>
    <dgm:pt modelId="{BDC41537-E8AF-4F36-A541-1B084103D007}" type="pres">
      <dgm:prSet presAssocID="{7488C9A2-97C9-47F1-B7EB-9B7E584640BE}" presName="root2" presStyleCnt="0"/>
      <dgm:spPr/>
      <dgm:t>
        <a:bodyPr/>
        <a:lstStyle/>
        <a:p>
          <a:endParaRPr lang="ru-RU"/>
        </a:p>
      </dgm:t>
    </dgm:pt>
    <dgm:pt modelId="{F39A772F-B19E-4D52-BB8C-EB1FCEF50289}" type="pres">
      <dgm:prSet presAssocID="{7488C9A2-97C9-47F1-B7EB-9B7E584640BE}" presName="LevelTwoTextNode" presStyleLbl="node2" presStyleIdx="0" presStyleCnt="4" custScaleX="7897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A7C0AF2-E1CB-45FE-8955-FE76C5041E6E}" type="pres">
      <dgm:prSet presAssocID="{7488C9A2-97C9-47F1-B7EB-9B7E584640BE}" presName="level3hierChild" presStyleCnt="0"/>
      <dgm:spPr/>
      <dgm:t>
        <a:bodyPr/>
        <a:lstStyle/>
        <a:p>
          <a:endParaRPr lang="ru-RU"/>
        </a:p>
      </dgm:t>
    </dgm:pt>
    <dgm:pt modelId="{BA7302A4-7651-4E41-9962-B9C6C7EC72DA}" type="pres">
      <dgm:prSet presAssocID="{6A38BE73-C55A-46A8-8A43-19708F04333D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7ADE3B7A-3F42-41BC-9420-117E77BFC859}" type="pres">
      <dgm:prSet presAssocID="{6A38BE73-C55A-46A8-8A43-19708F04333D}" presName="connTx" presStyleLbl="parChTrans1D3" presStyleIdx="0" presStyleCnt="4"/>
      <dgm:spPr/>
      <dgm:t>
        <a:bodyPr/>
        <a:lstStyle/>
        <a:p>
          <a:endParaRPr lang="ru-RU"/>
        </a:p>
      </dgm:t>
    </dgm:pt>
    <dgm:pt modelId="{61795F4C-F68C-44A5-A0B1-7F96E5E4A5BB}" type="pres">
      <dgm:prSet presAssocID="{C2AD52E2-9A61-49A1-8D00-F55B67025C86}" presName="root2" presStyleCnt="0"/>
      <dgm:spPr/>
      <dgm:t>
        <a:bodyPr/>
        <a:lstStyle/>
        <a:p>
          <a:endParaRPr lang="ru-RU"/>
        </a:p>
      </dgm:t>
    </dgm:pt>
    <dgm:pt modelId="{292DBC13-C17D-486A-B9B8-8614F24D9E5E}" type="pres">
      <dgm:prSet presAssocID="{C2AD52E2-9A61-49A1-8D00-F55B67025C86}" presName="LevelTwoTextNode" presStyleLbl="node3" presStyleIdx="0" presStyleCnt="4" custScaleX="18155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E8007F0-5A37-4519-A274-9F9D8F1E7D9B}" type="pres">
      <dgm:prSet presAssocID="{C2AD52E2-9A61-49A1-8D00-F55B67025C86}" presName="level3hierChild" presStyleCnt="0"/>
      <dgm:spPr/>
      <dgm:t>
        <a:bodyPr/>
        <a:lstStyle/>
        <a:p>
          <a:endParaRPr lang="ru-RU"/>
        </a:p>
      </dgm:t>
    </dgm:pt>
    <dgm:pt modelId="{E1A9A3D7-5BA2-4806-A54B-A498DFB073E3}" type="pres">
      <dgm:prSet presAssocID="{B55232F8-46DB-4D0B-BBA2-BCB53C3420E8}" presName="conn2-1" presStyleLbl="parChTrans1D2" presStyleIdx="1" presStyleCnt="4"/>
      <dgm:spPr/>
      <dgm:t>
        <a:bodyPr/>
        <a:lstStyle/>
        <a:p>
          <a:endParaRPr lang="ru-RU"/>
        </a:p>
      </dgm:t>
    </dgm:pt>
    <dgm:pt modelId="{670DB334-31F7-42AA-B94F-324E5BA689EE}" type="pres">
      <dgm:prSet presAssocID="{B55232F8-46DB-4D0B-BBA2-BCB53C3420E8}" presName="connTx" presStyleLbl="parChTrans1D2" presStyleIdx="1" presStyleCnt="4"/>
      <dgm:spPr/>
      <dgm:t>
        <a:bodyPr/>
        <a:lstStyle/>
        <a:p>
          <a:endParaRPr lang="ru-RU"/>
        </a:p>
      </dgm:t>
    </dgm:pt>
    <dgm:pt modelId="{9404E6E8-EAD2-41C8-AA6C-7B4C961DB02A}" type="pres">
      <dgm:prSet presAssocID="{61B4025D-9C1A-49B5-B3DE-34E228FBB4A3}" presName="root2" presStyleCnt="0"/>
      <dgm:spPr/>
      <dgm:t>
        <a:bodyPr/>
        <a:lstStyle/>
        <a:p>
          <a:endParaRPr lang="ru-RU"/>
        </a:p>
      </dgm:t>
    </dgm:pt>
    <dgm:pt modelId="{C2EA7ECD-1C8A-4B5F-AF85-ECCED367CEAA}" type="pres">
      <dgm:prSet presAssocID="{61B4025D-9C1A-49B5-B3DE-34E228FBB4A3}" presName="LevelTwoTextNode" presStyleLbl="node2" presStyleIdx="1" presStyleCnt="4" custScaleX="7886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A64EFEC-F9AD-40A4-ACF7-C5B0A4E03618}" type="pres">
      <dgm:prSet presAssocID="{61B4025D-9C1A-49B5-B3DE-34E228FBB4A3}" presName="level3hierChild" presStyleCnt="0"/>
      <dgm:spPr/>
      <dgm:t>
        <a:bodyPr/>
        <a:lstStyle/>
        <a:p>
          <a:endParaRPr lang="ru-RU"/>
        </a:p>
      </dgm:t>
    </dgm:pt>
    <dgm:pt modelId="{E48A23D4-AF3F-4EC4-9FD6-CEE16EE09F05}" type="pres">
      <dgm:prSet presAssocID="{1344414A-CCAE-4572-A1C5-73AB5CE4CC4D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7E8FED02-FCDF-4D17-8AAD-D1076D1835B8}" type="pres">
      <dgm:prSet presAssocID="{1344414A-CCAE-4572-A1C5-73AB5CE4CC4D}" presName="connTx" presStyleLbl="parChTrans1D3" presStyleIdx="1" presStyleCnt="4"/>
      <dgm:spPr/>
      <dgm:t>
        <a:bodyPr/>
        <a:lstStyle/>
        <a:p>
          <a:endParaRPr lang="ru-RU"/>
        </a:p>
      </dgm:t>
    </dgm:pt>
    <dgm:pt modelId="{A277DE5D-329B-4783-B653-82AEC81BEC42}" type="pres">
      <dgm:prSet presAssocID="{15F67D0F-3FFE-4124-969B-1DC3E3780725}" presName="root2" presStyleCnt="0"/>
      <dgm:spPr/>
      <dgm:t>
        <a:bodyPr/>
        <a:lstStyle/>
        <a:p>
          <a:endParaRPr lang="ru-RU"/>
        </a:p>
      </dgm:t>
    </dgm:pt>
    <dgm:pt modelId="{453D45BF-E173-4887-BF20-E9AA1E3673B0}" type="pres">
      <dgm:prSet presAssocID="{15F67D0F-3FFE-4124-969B-1DC3E3780725}" presName="LevelTwoTextNode" presStyleLbl="node3" presStyleIdx="1" presStyleCnt="4" custScaleX="18165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92B9BA2-A031-494E-B8D3-C05D9D34D4D5}" type="pres">
      <dgm:prSet presAssocID="{15F67D0F-3FFE-4124-969B-1DC3E3780725}" presName="level3hierChild" presStyleCnt="0"/>
      <dgm:spPr/>
      <dgm:t>
        <a:bodyPr/>
        <a:lstStyle/>
        <a:p>
          <a:endParaRPr lang="ru-RU"/>
        </a:p>
      </dgm:t>
    </dgm:pt>
    <dgm:pt modelId="{EDF1117F-B60E-4E7E-B7DB-BA5AEBFF7875}" type="pres">
      <dgm:prSet presAssocID="{DEFA799E-DAD0-4744-AE75-B738BF783E95}" presName="conn2-1" presStyleLbl="parChTrans1D2" presStyleIdx="2" presStyleCnt="4"/>
      <dgm:spPr/>
      <dgm:t>
        <a:bodyPr/>
        <a:lstStyle/>
        <a:p>
          <a:endParaRPr lang="ru-RU"/>
        </a:p>
      </dgm:t>
    </dgm:pt>
    <dgm:pt modelId="{8D60525A-4B12-43AB-8B7E-055392059C27}" type="pres">
      <dgm:prSet presAssocID="{DEFA799E-DAD0-4744-AE75-B738BF783E95}" presName="connTx" presStyleLbl="parChTrans1D2" presStyleIdx="2" presStyleCnt="4"/>
      <dgm:spPr/>
      <dgm:t>
        <a:bodyPr/>
        <a:lstStyle/>
        <a:p>
          <a:endParaRPr lang="ru-RU"/>
        </a:p>
      </dgm:t>
    </dgm:pt>
    <dgm:pt modelId="{BA659A95-9630-492B-908F-997719BCA227}" type="pres">
      <dgm:prSet presAssocID="{9F1E863F-629B-4A83-9CAB-4597AF9AEBBE}" presName="root2" presStyleCnt="0"/>
      <dgm:spPr/>
      <dgm:t>
        <a:bodyPr/>
        <a:lstStyle/>
        <a:p>
          <a:endParaRPr lang="ru-RU"/>
        </a:p>
      </dgm:t>
    </dgm:pt>
    <dgm:pt modelId="{A7D99697-2E33-43E0-B470-7B765F33AC6B}" type="pres">
      <dgm:prSet presAssocID="{9F1E863F-629B-4A83-9CAB-4597AF9AEBBE}" presName="LevelTwoTextNode" presStyleLbl="node2" presStyleIdx="2" presStyleCnt="4" custScaleX="8108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0213F34-73A2-4374-9380-BF9DEAC4EE1B}" type="pres">
      <dgm:prSet presAssocID="{9F1E863F-629B-4A83-9CAB-4597AF9AEBBE}" presName="level3hierChild" presStyleCnt="0"/>
      <dgm:spPr/>
      <dgm:t>
        <a:bodyPr/>
        <a:lstStyle/>
        <a:p>
          <a:endParaRPr lang="ru-RU"/>
        </a:p>
      </dgm:t>
    </dgm:pt>
    <dgm:pt modelId="{6CF8D2FF-2094-41B3-8DEC-4ED6F79DD150}" type="pres">
      <dgm:prSet presAssocID="{C35F4E69-D702-42E8-87B9-3A68DF270F3B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6B45E8DD-DB98-4678-BEDE-5B82E939771C}" type="pres">
      <dgm:prSet presAssocID="{C35F4E69-D702-42E8-87B9-3A68DF270F3B}" presName="connTx" presStyleLbl="parChTrans1D3" presStyleIdx="2" presStyleCnt="4"/>
      <dgm:spPr/>
      <dgm:t>
        <a:bodyPr/>
        <a:lstStyle/>
        <a:p>
          <a:endParaRPr lang="ru-RU"/>
        </a:p>
      </dgm:t>
    </dgm:pt>
    <dgm:pt modelId="{A2F6CB53-8B8D-4414-B9B5-E4D43A970052}" type="pres">
      <dgm:prSet presAssocID="{CA277B93-F3D3-474D-B00D-40952FFEF965}" presName="root2" presStyleCnt="0"/>
      <dgm:spPr/>
      <dgm:t>
        <a:bodyPr/>
        <a:lstStyle/>
        <a:p>
          <a:endParaRPr lang="ru-RU"/>
        </a:p>
      </dgm:t>
    </dgm:pt>
    <dgm:pt modelId="{C0A38210-013C-4ACB-9887-4002B6A6061C}" type="pres">
      <dgm:prSet presAssocID="{CA277B93-F3D3-474D-B00D-40952FFEF965}" presName="LevelTwoTextNode" presStyleLbl="node3" presStyleIdx="2" presStyleCnt="4" custScaleX="17943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6B97A92-170B-4EB4-BB79-8EBB04E90AA3}" type="pres">
      <dgm:prSet presAssocID="{CA277B93-F3D3-474D-B00D-40952FFEF965}" presName="level3hierChild" presStyleCnt="0"/>
      <dgm:spPr/>
      <dgm:t>
        <a:bodyPr/>
        <a:lstStyle/>
        <a:p>
          <a:endParaRPr lang="ru-RU"/>
        </a:p>
      </dgm:t>
    </dgm:pt>
    <dgm:pt modelId="{C04F1153-78CE-49A0-A732-45F6D35987EE}" type="pres">
      <dgm:prSet presAssocID="{ED8E83D5-5AA4-4972-AFB0-B3087BADB60E}" presName="conn2-1" presStyleLbl="parChTrans1D2" presStyleIdx="3" presStyleCnt="4"/>
      <dgm:spPr/>
      <dgm:t>
        <a:bodyPr/>
        <a:lstStyle/>
        <a:p>
          <a:endParaRPr lang="ru-RU"/>
        </a:p>
      </dgm:t>
    </dgm:pt>
    <dgm:pt modelId="{15B15958-4525-452B-9137-1D9918B9E8EF}" type="pres">
      <dgm:prSet presAssocID="{ED8E83D5-5AA4-4972-AFB0-B3087BADB60E}" presName="connTx" presStyleLbl="parChTrans1D2" presStyleIdx="3" presStyleCnt="4"/>
      <dgm:spPr/>
      <dgm:t>
        <a:bodyPr/>
        <a:lstStyle/>
        <a:p>
          <a:endParaRPr lang="ru-RU"/>
        </a:p>
      </dgm:t>
    </dgm:pt>
    <dgm:pt modelId="{2FA86B03-AC76-4D56-88C2-E5EEC1017209}" type="pres">
      <dgm:prSet presAssocID="{5D8A00B0-60DC-4E63-A491-E47A75FDC8E1}" presName="root2" presStyleCnt="0"/>
      <dgm:spPr/>
      <dgm:t>
        <a:bodyPr/>
        <a:lstStyle/>
        <a:p>
          <a:endParaRPr lang="ru-RU"/>
        </a:p>
      </dgm:t>
    </dgm:pt>
    <dgm:pt modelId="{D036AAAE-E26A-4E84-AE77-2BB070C5BBEF}" type="pres">
      <dgm:prSet presAssocID="{5D8A00B0-60DC-4E63-A491-E47A75FDC8E1}" presName="LevelTwoTextNode" presStyleLbl="node2" presStyleIdx="3" presStyleCnt="4" custScaleX="8274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25A5F94-C0F8-4FAD-8E38-8E84A7C5AE17}" type="pres">
      <dgm:prSet presAssocID="{5D8A00B0-60DC-4E63-A491-E47A75FDC8E1}" presName="level3hierChild" presStyleCnt="0"/>
      <dgm:spPr/>
      <dgm:t>
        <a:bodyPr/>
        <a:lstStyle/>
        <a:p>
          <a:endParaRPr lang="ru-RU"/>
        </a:p>
      </dgm:t>
    </dgm:pt>
    <dgm:pt modelId="{E4BF596B-036B-4724-B448-A9920C1A0B63}" type="pres">
      <dgm:prSet presAssocID="{3F45C8D8-D79D-44A1-A14C-798F195FA0A9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F8796DBF-10CB-4B25-B144-CFC097477260}" type="pres">
      <dgm:prSet presAssocID="{3F45C8D8-D79D-44A1-A14C-798F195FA0A9}" presName="connTx" presStyleLbl="parChTrans1D3" presStyleIdx="3" presStyleCnt="4"/>
      <dgm:spPr/>
      <dgm:t>
        <a:bodyPr/>
        <a:lstStyle/>
        <a:p>
          <a:endParaRPr lang="ru-RU"/>
        </a:p>
      </dgm:t>
    </dgm:pt>
    <dgm:pt modelId="{506987B0-EE5A-4FD1-82CA-FA3E34ACB984}" type="pres">
      <dgm:prSet presAssocID="{EA43E70E-3478-4C3B-9089-980604691158}" presName="root2" presStyleCnt="0"/>
      <dgm:spPr/>
      <dgm:t>
        <a:bodyPr/>
        <a:lstStyle/>
        <a:p>
          <a:endParaRPr lang="ru-RU"/>
        </a:p>
      </dgm:t>
    </dgm:pt>
    <dgm:pt modelId="{4EA0E1A4-F9D3-4D1B-BC55-4BF1E98AA900}" type="pres">
      <dgm:prSet presAssocID="{EA43E70E-3478-4C3B-9089-980604691158}" presName="LevelTwoTextNode" presStyleLbl="node3" presStyleIdx="3" presStyleCnt="4" custScaleX="17989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92515E8-2F80-495D-9CC5-FEA5716E108E}" type="pres">
      <dgm:prSet presAssocID="{EA43E70E-3478-4C3B-9089-980604691158}" presName="level3hierChild" presStyleCnt="0"/>
      <dgm:spPr/>
      <dgm:t>
        <a:bodyPr/>
        <a:lstStyle/>
        <a:p>
          <a:endParaRPr lang="ru-RU"/>
        </a:p>
      </dgm:t>
    </dgm:pt>
  </dgm:ptLst>
  <dgm:cxnLst>
    <dgm:cxn modelId="{8CF40F70-2EDE-441D-9176-08AC7775527E}" type="presOf" srcId="{C35F4E69-D702-42E8-87B9-3A68DF270F3B}" destId="{6CF8D2FF-2094-41B3-8DEC-4ED6F79DD150}" srcOrd="0" destOrd="0" presId="urn:microsoft.com/office/officeart/2008/layout/HorizontalMultiLevelHierarchy"/>
    <dgm:cxn modelId="{032C3406-9A56-4FE6-8E4B-73B36A1CFE81}" type="presOf" srcId="{15F67D0F-3FFE-4124-969B-1DC3E3780725}" destId="{453D45BF-E173-4887-BF20-E9AA1E3673B0}" srcOrd="0" destOrd="0" presId="urn:microsoft.com/office/officeart/2008/layout/HorizontalMultiLevelHierarchy"/>
    <dgm:cxn modelId="{2B2CC910-AF56-4C8F-818E-544BFDD68F63}" srcId="{36C23009-E00E-44CA-94CD-17768985F900}" destId="{61B4025D-9C1A-49B5-B3DE-34E228FBB4A3}" srcOrd="1" destOrd="0" parTransId="{B55232F8-46DB-4D0B-BBA2-BCB53C3420E8}" sibTransId="{3747173F-B192-4AB6-96CF-C6038F7CC4F0}"/>
    <dgm:cxn modelId="{7DDC0197-85B8-420E-B36B-1812552D6280}" type="presOf" srcId="{B55232F8-46DB-4D0B-BBA2-BCB53C3420E8}" destId="{670DB334-31F7-42AA-B94F-324E5BA689EE}" srcOrd="1" destOrd="0" presId="urn:microsoft.com/office/officeart/2008/layout/HorizontalMultiLevelHierarchy"/>
    <dgm:cxn modelId="{900FFE68-C379-49C0-9747-9EED7A9BA60B}" type="presOf" srcId="{7488C9A2-97C9-47F1-B7EB-9B7E584640BE}" destId="{F39A772F-B19E-4D52-BB8C-EB1FCEF50289}" srcOrd="0" destOrd="0" presId="urn:microsoft.com/office/officeart/2008/layout/HorizontalMultiLevelHierarchy"/>
    <dgm:cxn modelId="{0B9677DE-BA9D-4494-9EFE-E94BC25B3439}" type="presOf" srcId="{5504664C-C303-4BEE-8F4C-964AE7EA70B3}" destId="{9F1ADB2E-EFA8-4F04-9241-F4CC7E78F342}" srcOrd="1" destOrd="0" presId="urn:microsoft.com/office/officeart/2008/layout/HorizontalMultiLevelHierarchy"/>
    <dgm:cxn modelId="{68A7A033-04DB-4718-A29E-9838E44704F6}" srcId="{7488C9A2-97C9-47F1-B7EB-9B7E584640BE}" destId="{C2AD52E2-9A61-49A1-8D00-F55B67025C86}" srcOrd="0" destOrd="0" parTransId="{6A38BE73-C55A-46A8-8A43-19708F04333D}" sibTransId="{5F6ABEF3-69C5-45CE-ABF6-47CBEF333BC8}"/>
    <dgm:cxn modelId="{0F2BF99D-3A41-44BA-A3E4-CF42F39A9B6C}" type="presOf" srcId="{ED8E83D5-5AA4-4972-AFB0-B3087BADB60E}" destId="{C04F1153-78CE-49A0-A732-45F6D35987EE}" srcOrd="0" destOrd="0" presId="urn:microsoft.com/office/officeart/2008/layout/HorizontalMultiLevelHierarchy"/>
    <dgm:cxn modelId="{20D61FD1-C4BF-4F50-A8F5-B4B5953A4F73}" type="presOf" srcId="{5D8A00B0-60DC-4E63-A491-E47A75FDC8E1}" destId="{D036AAAE-E26A-4E84-AE77-2BB070C5BBEF}" srcOrd="0" destOrd="0" presId="urn:microsoft.com/office/officeart/2008/layout/HorizontalMultiLevelHierarchy"/>
    <dgm:cxn modelId="{B21F00D9-3E26-47A1-A260-A5EEEDADCED5}" type="presOf" srcId="{DEFA799E-DAD0-4744-AE75-B738BF783E95}" destId="{8D60525A-4B12-43AB-8B7E-055392059C27}" srcOrd="1" destOrd="0" presId="urn:microsoft.com/office/officeart/2008/layout/HorizontalMultiLevelHierarchy"/>
    <dgm:cxn modelId="{60D73A41-F5F6-4106-A924-D7E34CC160F3}" type="presOf" srcId="{61B4025D-9C1A-49B5-B3DE-34E228FBB4A3}" destId="{C2EA7ECD-1C8A-4B5F-AF85-ECCED367CEAA}" srcOrd="0" destOrd="0" presId="urn:microsoft.com/office/officeart/2008/layout/HorizontalMultiLevelHierarchy"/>
    <dgm:cxn modelId="{6C1639CE-1E7D-42DC-AAB3-5068DA20A318}" srcId="{36C23009-E00E-44CA-94CD-17768985F900}" destId="{7488C9A2-97C9-47F1-B7EB-9B7E584640BE}" srcOrd="0" destOrd="0" parTransId="{5504664C-C303-4BEE-8F4C-964AE7EA70B3}" sibTransId="{8CC7FD6D-54DF-4382-88D0-1555D48E00B5}"/>
    <dgm:cxn modelId="{7D196805-D160-4F56-9018-D0CBCEF36B29}" type="presOf" srcId="{6A38BE73-C55A-46A8-8A43-19708F04333D}" destId="{7ADE3B7A-3F42-41BC-9420-117E77BFC859}" srcOrd="1" destOrd="0" presId="urn:microsoft.com/office/officeart/2008/layout/HorizontalMultiLevelHierarchy"/>
    <dgm:cxn modelId="{DA50462F-EFCE-45B2-98E3-B2A9B3327F91}" type="presOf" srcId="{9F1E863F-629B-4A83-9CAB-4597AF9AEBBE}" destId="{A7D99697-2E33-43E0-B470-7B765F33AC6B}" srcOrd="0" destOrd="0" presId="urn:microsoft.com/office/officeart/2008/layout/HorizontalMultiLevelHierarchy"/>
    <dgm:cxn modelId="{9F489756-613C-44EB-AEE4-597C07D404ED}" type="presOf" srcId="{6A38BE73-C55A-46A8-8A43-19708F04333D}" destId="{BA7302A4-7651-4E41-9962-B9C6C7EC72DA}" srcOrd="0" destOrd="0" presId="urn:microsoft.com/office/officeart/2008/layout/HorizontalMultiLevelHierarchy"/>
    <dgm:cxn modelId="{4D1C5204-02A9-4EC0-8E73-483DD6E13D62}" srcId="{36C23009-E00E-44CA-94CD-17768985F900}" destId="{9F1E863F-629B-4A83-9CAB-4597AF9AEBBE}" srcOrd="2" destOrd="0" parTransId="{DEFA799E-DAD0-4744-AE75-B738BF783E95}" sibTransId="{5B7D3AFE-8186-4EC6-B0C1-0EC1C64E7430}"/>
    <dgm:cxn modelId="{9B01B520-EBF0-408C-8502-5F433D986316}" type="presOf" srcId="{C2AD52E2-9A61-49A1-8D00-F55B67025C86}" destId="{292DBC13-C17D-486A-B9B8-8614F24D9E5E}" srcOrd="0" destOrd="0" presId="urn:microsoft.com/office/officeart/2008/layout/HorizontalMultiLevelHierarchy"/>
    <dgm:cxn modelId="{61E2CE01-1FA4-42FB-AFF1-34DA21BB437B}" type="presOf" srcId="{EA43E70E-3478-4C3B-9089-980604691158}" destId="{4EA0E1A4-F9D3-4D1B-BC55-4BF1E98AA900}" srcOrd="0" destOrd="0" presId="urn:microsoft.com/office/officeart/2008/layout/HorizontalMultiLevelHierarchy"/>
    <dgm:cxn modelId="{20BA4A00-E037-4C6B-A0BE-08D8BB62D2B8}" type="presOf" srcId="{DEFA799E-DAD0-4744-AE75-B738BF783E95}" destId="{EDF1117F-B60E-4E7E-B7DB-BA5AEBFF7875}" srcOrd="0" destOrd="0" presId="urn:microsoft.com/office/officeart/2008/layout/HorizontalMultiLevelHierarchy"/>
    <dgm:cxn modelId="{3CEA04B0-C667-4E53-87D6-A64C642B5D3B}" type="presOf" srcId="{CA277B93-F3D3-474D-B00D-40952FFEF965}" destId="{C0A38210-013C-4ACB-9887-4002B6A6061C}" srcOrd="0" destOrd="0" presId="urn:microsoft.com/office/officeart/2008/layout/HorizontalMultiLevelHierarchy"/>
    <dgm:cxn modelId="{7A32E445-EB83-434F-ABEC-ECCC9D5B497C}" type="presOf" srcId="{5504664C-C303-4BEE-8F4C-964AE7EA70B3}" destId="{7A569CC7-CE66-4714-A08A-44764A4DEB9B}" srcOrd="0" destOrd="0" presId="urn:microsoft.com/office/officeart/2008/layout/HorizontalMultiLevelHierarchy"/>
    <dgm:cxn modelId="{959E6B3C-1183-4321-8CF6-CF3881150A59}" type="presOf" srcId="{B55232F8-46DB-4D0B-BBA2-BCB53C3420E8}" destId="{E1A9A3D7-5BA2-4806-A54B-A498DFB073E3}" srcOrd="0" destOrd="0" presId="urn:microsoft.com/office/officeart/2008/layout/HorizontalMultiLevelHierarchy"/>
    <dgm:cxn modelId="{7D23A607-97D8-493E-A117-6455BE218487}" srcId="{7C9FD90F-A257-4BCC-AC65-E907A5872816}" destId="{36C23009-E00E-44CA-94CD-17768985F900}" srcOrd="0" destOrd="0" parTransId="{89C6235E-4EA2-4314-A5C3-14FD63F5D055}" sibTransId="{D03B94C6-0B4C-4FC7-A7FB-1634BFC47A3F}"/>
    <dgm:cxn modelId="{024CD3DE-D829-4554-BDC4-66675368805D}" type="presOf" srcId="{1344414A-CCAE-4572-A1C5-73AB5CE4CC4D}" destId="{E48A23D4-AF3F-4EC4-9FD6-CEE16EE09F05}" srcOrd="0" destOrd="0" presId="urn:microsoft.com/office/officeart/2008/layout/HorizontalMultiLevelHierarchy"/>
    <dgm:cxn modelId="{D5B20757-15F7-48DA-A293-FF2A6B59A380}" srcId="{61B4025D-9C1A-49B5-B3DE-34E228FBB4A3}" destId="{15F67D0F-3FFE-4124-969B-1DC3E3780725}" srcOrd="0" destOrd="0" parTransId="{1344414A-CCAE-4572-A1C5-73AB5CE4CC4D}" sibTransId="{DBABCED0-2FFF-48EF-9412-6A6475432CCC}"/>
    <dgm:cxn modelId="{36399BD1-3EF5-4B79-99BB-59F1E3BB847B}" type="presOf" srcId="{C35F4E69-D702-42E8-87B9-3A68DF270F3B}" destId="{6B45E8DD-DB98-4678-BEDE-5B82E939771C}" srcOrd="1" destOrd="0" presId="urn:microsoft.com/office/officeart/2008/layout/HorizontalMultiLevelHierarchy"/>
    <dgm:cxn modelId="{2E026C9B-A085-44F6-858D-EEA0D839E0DE}" srcId="{36C23009-E00E-44CA-94CD-17768985F900}" destId="{5D8A00B0-60DC-4E63-A491-E47A75FDC8E1}" srcOrd="3" destOrd="0" parTransId="{ED8E83D5-5AA4-4972-AFB0-B3087BADB60E}" sibTransId="{33385E0B-9B23-48A2-BF3E-D881860484D1}"/>
    <dgm:cxn modelId="{58CE5AE4-853F-4A64-9D26-A3C297A7272F}" type="presOf" srcId="{3F45C8D8-D79D-44A1-A14C-798F195FA0A9}" destId="{F8796DBF-10CB-4B25-B144-CFC097477260}" srcOrd="1" destOrd="0" presId="urn:microsoft.com/office/officeart/2008/layout/HorizontalMultiLevelHierarchy"/>
    <dgm:cxn modelId="{0C0D53D1-5E34-4059-91BC-791AA51DE09D}" srcId="{9F1E863F-629B-4A83-9CAB-4597AF9AEBBE}" destId="{CA277B93-F3D3-474D-B00D-40952FFEF965}" srcOrd="0" destOrd="0" parTransId="{C35F4E69-D702-42E8-87B9-3A68DF270F3B}" sibTransId="{C5A4B5A8-FC6D-4856-804D-63CD86D5A61D}"/>
    <dgm:cxn modelId="{6EADCDD9-E62D-4DB5-BB4C-23F474810115}" srcId="{5D8A00B0-60DC-4E63-A491-E47A75FDC8E1}" destId="{EA43E70E-3478-4C3B-9089-980604691158}" srcOrd="0" destOrd="0" parTransId="{3F45C8D8-D79D-44A1-A14C-798F195FA0A9}" sibTransId="{707AA292-5A99-4400-B9A9-025F56D010E2}"/>
    <dgm:cxn modelId="{A68EA7D8-42C7-4F24-B65A-2598E56BD540}" type="presOf" srcId="{7C9FD90F-A257-4BCC-AC65-E907A5872816}" destId="{97DF0F62-4B33-4E9A-B074-FFADC23593FA}" srcOrd="0" destOrd="0" presId="urn:microsoft.com/office/officeart/2008/layout/HorizontalMultiLevelHierarchy"/>
    <dgm:cxn modelId="{981E31A5-3AA3-43F4-9D2E-BF6A8C633F62}" type="presOf" srcId="{36C23009-E00E-44CA-94CD-17768985F900}" destId="{A10A06EE-BC2F-460F-B98B-E380254D256F}" srcOrd="0" destOrd="0" presId="urn:microsoft.com/office/officeart/2008/layout/HorizontalMultiLevelHierarchy"/>
    <dgm:cxn modelId="{7AB86BFB-5124-47A0-AD9A-E97927D2FBF3}" type="presOf" srcId="{3F45C8D8-D79D-44A1-A14C-798F195FA0A9}" destId="{E4BF596B-036B-4724-B448-A9920C1A0B63}" srcOrd="0" destOrd="0" presId="urn:microsoft.com/office/officeart/2008/layout/HorizontalMultiLevelHierarchy"/>
    <dgm:cxn modelId="{8B914C35-2771-4597-964F-E07E5140AF99}" type="presOf" srcId="{1344414A-CCAE-4572-A1C5-73AB5CE4CC4D}" destId="{7E8FED02-FCDF-4D17-8AAD-D1076D1835B8}" srcOrd="1" destOrd="0" presId="urn:microsoft.com/office/officeart/2008/layout/HorizontalMultiLevelHierarchy"/>
    <dgm:cxn modelId="{E4126A5A-447F-4D56-B211-FC44672D943F}" type="presOf" srcId="{ED8E83D5-5AA4-4972-AFB0-B3087BADB60E}" destId="{15B15958-4525-452B-9137-1D9918B9E8EF}" srcOrd="1" destOrd="0" presId="urn:microsoft.com/office/officeart/2008/layout/HorizontalMultiLevelHierarchy"/>
    <dgm:cxn modelId="{A89BF8FD-5C97-476B-A67E-A8C51AD6AF5C}" type="presParOf" srcId="{97DF0F62-4B33-4E9A-B074-FFADC23593FA}" destId="{89012374-03A3-41DA-8812-5A5EE12BB49D}" srcOrd="0" destOrd="0" presId="urn:microsoft.com/office/officeart/2008/layout/HorizontalMultiLevelHierarchy"/>
    <dgm:cxn modelId="{74C30B24-14F7-4AB5-9F43-72286DF14665}" type="presParOf" srcId="{89012374-03A3-41DA-8812-5A5EE12BB49D}" destId="{A10A06EE-BC2F-460F-B98B-E380254D256F}" srcOrd="0" destOrd="0" presId="urn:microsoft.com/office/officeart/2008/layout/HorizontalMultiLevelHierarchy"/>
    <dgm:cxn modelId="{3D8AE9F5-B6D4-431B-BB62-65DB624E5C73}" type="presParOf" srcId="{89012374-03A3-41DA-8812-5A5EE12BB49D}" destId="{77E4E727-5BC8-4411-86BD-A5B7AF7F829F}" srcOrd="1" destOrd="0" presId="urn:microsoft.com/office/officeart/2008/layout/HorizontalMultiLevelHierarchy"/>
    <dgm:cxn modelId="{DF3EE854-FF2B-482E-81F4-F89FB04365A3}" type="presParOf" srcId="{77E4E727-5BC8-4411-86BD-A5B7AF7F829F}" destId="{7A569CC7-CE66-4714-A08A-44764A4DEB9B}" srcOrd="0" destOrd="0" presId="urn:microsoft.com/office/officeart/2008/layout/HorizontalMultiLevelHierarchy"/>
    <dgm:cxn modelId="{BAE3CBAE-F18C-437C-B392-E258B0740899}" type="presParOf" srcId="{7A569CC7-CE66-4714-A08A-44764A4DEB9B}" destId="{9F1ADB2E-EFA8-4F04-9241-F4CC7E78F342}" srcOrd="0" destOrd="0" presId="urn:microsoft.com/office/officeart/2008/layout/HorizontalMultiLevelHierarchy"/>
    <dgm:cxn modelId="{5995F62E-05F8-4519-88F0-0467FB713AD6}" type="presParOf" srcId="{77E4E727-5BC8-4411-86BD-A5B7AF7F829F}" destId="{BDC41537-E8AF-4F36-A541-1B084103D007}" srcOrd="1" destOrd="0" presId="urn:microsoft.com/office/officeart/2008/layout/HorizontalMultiLevelHierarchy"/>
    <dgm:cxn modelId="{1EE59A36-6DA9-43D6-874C-B5FE453B3C59}" type="presParOf" srcId="{BDC41537-E8AF-4F36-A541-1B084103D007}" destId="{F39A772F-B19E-4D52-BB8C-EB1FCEF50289}" srcOrd="0" destOrd="0" presId="urn:microsoft.com/office/officeart/2008/layout/HorizontalMultiLevelHierarchy"/>
    <dgm:cxn modelId="{21A39FA7-969D-4A32-B19D-C82A05878F39}" type="presParOf" srcId="{BDC41537-E8AF-4F36-A541-1B084103D007}" destId="{6A7C0AF2-E1CB-45FE-8955-FE76C5041E6E}" srcOrd="1" destOrd="0" presId="urn:microsoft.com/office/officeart/2008/layout/HorizontalMultiLevelHierarchy"/>
    <dgm:cxn modelId="{DA54B4C7-0653-4F22-8FFD-C3A57C290C87}" type="presParOf" srcId="{6A7C0AF2-E1CB-45FE-8955-FE76C5041E6E}" destId="{BA7302A4-7651-4E41-9962-B9C6C7EC72DA}" srcOrd="0" destOrd="0" presId="urn:microsoft.com/office/officeart/2008/layout/HorizontalMultiLevelHierarchy"/>
    <dgm:cxn modelId="{2754C458-CF0F-4BAC-9812-754F52DC7821}" type="presParOf" srcId="{BA7302A4-7651-4E41-9962-B9C6C7EC72DA}" destId="{7ADE3B7A-3F42-41BC-9420-117E77BFC859}" srcOrd="0" destOrd="0" presId="urn:microsoft.com/office/officeart/2008/layout/HorizontalMultiLevelHierarchy"/>
    <dgm:cxn modelId="{144F4041-85BE-4A58-A5D6-3E8D8C014BC4}" type="presParOf" srcId="{6A7C0AF2-E1CB-45FE-8955-FE76C5041E6E}" destId="{61795F4C-F68C-44A5-A0B1-7F96E5E4A5BB}" srcOrd="1" destOrd="0" presId="urn:microsoft.com/office/officeart/2008/layout/HorizontalMultiLevelHierarchy"/>
    <dgm:cxn modelId="{8A623FD7-FAD9-485C-AC44-BD6A4B79F718}" type="presParOf" srcId="{61795F4C-F68C-44A5-A0B1-7F96E5E4A5BB}" destId="{292DBC13-C17D-486A-B9B8-8614F24D9E5E}" srcOrd="0" destOrd="0" presId="urn:microsoft.com/office/officeart/2008/layout/HorizontalMultiLevelHierarchy"/>
    <dgm:cxn modelId="{120C265F-1E86-42F7-9C5B-487BA6408CBF}" type="presParOf" srcId="{61795F4C-F68C-44A5-A0B1-7F96E5E4A5BB}" destId="{6E8007F0-5A37-4519-A274-9F9D8F1E7D9B}" srcOrd="1" destOrd="0" presId="urn:microsoft.com/office/officeart/2008/layout/HorizontalMultiLevelHierarchy"/>
    <dgm:cxn modelId="{E689C3A0-85DA-4FF1-A51D-A36158F2CCCB}" type="presParOf" srcId="{77E4E727-5BC8-4411-86BD-A5B7AF7F829F}" destId="{E1A9A3D7-5BA2-4806-A54B-A498DFB073E3}" srcOrd="2" destOrd="0" presId="urn:microsoft.com/office/officeart/2008/layout/HorizontalMultiLevelHierarchy"/>
    <dgm:cxn modelId="{486F03A2-A8CA-416C-B83F-90827CA60DF4}" type="presParOf" srcId="{E1A9A3D7-5BA2-4806-A54B-A498DFB073E3}" destId="{670DB334-31F7-42AA-B94F-324E5BA689EE}" srcOrd="0" destOrd="0" presId="urn:microsoft.com/office/officeart/2008/layout/HorizontalMultiLevelHierarchy"/>
    <dgm:cxn modelId="{157CC677-556E-4BE1-BED4-F97554E5ED07}" type="presParOf" srcId="{77E4E727-5BC8-4411-86BD-A5B7AF7F829F}" destId="{9404E6E8-EAD2-41C8-AA6C-7B4C961DB02A}" srcOrd="3" destOrd="0" presId="urn:microsoft.com/office/officeart/2008/layout/HorizontalMultiLevelHierarchy"/>
    <dgm:cxn modelId="{EADBAD23-6290-49B6-8870-8A18B3E2F303}" type="presParOf" srcId="{9404E6E8-EAD2-41C8-AA6C-7B4C961DB02A}" destId="{C2EA7ECD-1C8A-4B5F-AF85-ECCED367CEAA}" srcOrd="0" destOrd="0" presId="urn:microsoft.com/office/officeart/2008/layout/HorizontalMultiLevelHierarchy"/>
    <dgm:cxn modelId="{34091CF4-5D0C-4A0D-9C56-58761C5B1FB6}" type="presParOf" srcId="{9404E6E8-EAD2-41C8-AA6C-7B4C961DB02A}" destId="{FA64EFEC-F9AD-40A4-ACF7-C5B0A4E03618}" srcOrd="1" destOrd="0" presId="urn:microsoft.com/office/officeart/2008/layout/HorizontalMultiLevelHierarchy"/>
    <dgm:cxn modelId="{A48AB8A7-DBAD-4D86-B665-6583420A97FE}" type="presParOf" srcId="{FA64EFEC-F9AD-40A4-ACF7-C5B0A4E03618}" destId="{E48A23D4-AF3F-4EC4-9FD6-CEE16EE09F05}" srcOrd="0" destOrd="0" presId="urn:microsoft.com/office/officeart/2008/layout/HorizontalMultiLevelHierarchy"/>
    <dgm:cxn modelId="{69CBAEEB-CFE8-494F-910B-6EA65001BE35}" type="presParOf" srcId="{E48A23D4-AF3F-4EC4-9FD6-CEE16EE09F05}" destId="{7E8FED02-FCDF-4D17-8AAD-D1076D1835B8}" srcOrd="0" destOrd="0" presId="urn:microsoft.com/office/officeart/2008/layout/HorizontalMultiLevelHierarchy"/>
    <dgm:cxn modelId="{3CE6FD54-E770-48F0-9FF0-C945988F32B0}" type="presParOf" srcId="{FA64EFEC-F9AD-40A4-ACF7-C5B0A4E03618}" destId="{A277DE5D-329B-4783-B653-82AEC81BEC42}" srcOrd="1" destOrd="0" presId="urn:microsoft.com/office/officeart/2008/layout/HorizontalMultiLevelHierarchy"/>
    <dgm:cxn modelId="{F5AD5402-D6E3-4C6A-A67F-28DF09B86D07}" type="presParOf" srcId="{A277DE5D-329B-4783-B653-82AEC81BEC42}" destId="{453D45BF-E173-4887-BF20-E9AA1E3673B0}" srcOrd="0" destOrd="0" presId="urn:microsoft.com/office/officeart/2008/layout/HorizontalMultiLevelHierarchy"/>
    <dgm:cxn modelId="{DCFCB190-C895-4B81-81AC-7D5FE996C45C}" type="presParOf" srcId="{A277DE5D-329B-4783-B653-82AEC81BEC42}" destId="{C92B9BA2-A031-494E-B8D3-C05D9D34D4D5}" srcOrd="1" destOrd="0" presId="urn:microsoft.com/office/officeart/2008/layout/HorizontalMultiLevelHierarchy"/>
    <dgm:cxn modelId="{F9AFD7D6-78C5-4A38-8854-285CFB261CE7}" type="presParOf" srcId="{77E4E727-5BC8-4411-86BD-A5B7AF7F829F}" destId="{EDF1117F-B60E-4E7E-B7DB-BA5AEBFF7875}" srcOrd="4" destOrd="0" presId="urn:microsoft.com/office/officeart/2008/layout/HorizontalMultiLevelHierarchy"/>
    <dgm:cxn modelId="{B1A05359-A87D-40DC-8F96-46402B966D39}" type="presParOf" srcId="{EDF1117F-B60E-4E7E-B7DB-BA5AEBFF7875}" destId="{8D60525A-4B12-43AB-8B7E-055392059C27}" srcOrd="0" destOrd="0" presId="urn:microsoft.com/office/officeart/2008/layout/HorizontalMultiLevelHierarchy"/>
    <dgm:cxn modelId="{7C0C99B8-F18A-4DDA-9DE7-E02F1FA6A30B}" type="presParOf" srcId="{77E4E727-5BC8-4411-86BD-A5B7AF7F829F}" destId="{BA659A95-9630-492B-908F-997719BCA227}" srcOrd="5" destOrd="0" presId="urn:microsoft.com/office/officeart/2008/layout/HorizontalMultiLevelHierarchy"/>
    <dgm:cxn modelId="{813AAAFD-662D-4EDF-A2B2-F6ADEBC30A21}" type="presParOf" srcId="{BA659A95-9630-492B-908F-997719BCA227}" destId="{A7D99697-2E33-43E0-B470-7B765F33AC6B}" srcOrd="0" destOrd="0" presId="urn:microsoft.com/office/officeart/2008/layout/HorizontalMultiLevelHierarchy"/>
    <dgm:cxn modelId="{956E209A-8C0A-4D97-89CE-E59605E97F9E}" type="presParOf" srcId="{BA659A95-9630-492B-908F-997719BCA227}" destId="{00213F34-73A2-4374-9380-BF9DEAC4EE1B}" srcOrd="1" destOrd="0" presId="urn:microsoft.com/office/officeart/2008/layout/HorizontalMultiLevelHierarchy"/>
    <dgm:cxn modelId="{9258DB75-6B09-4B4E-956F-78FCAC03FD60}" type="presParOf" srcId="{00213F34-73A2-4374-9380-BF9DEAC4EE1B}" destId="{6CF8D2FF-2094-41B3-8DEC-4ED6F79DD150}" srcOrd="0" destOrd="0" presId="urn:microsoft.com/office/officeart/2008/layout/HorizontalMultiLevelHierarchy"/>
    <dgm:cxn modelId="{1DBE93FE-53F5-44A5-BB07-10FF496A009D}" type="presParOf" srcId="{6CF8D2FF-2094-41B3-8DEC-4ED6F79DD150}" destId="{6B45E8DD-DB98-4678-BEDE-5B82E939771C}" srcOrd="0" destOrd="0" presId="urn:microsoft.com/office/officeart/2008/layout/HorizontalMultiLevelHierarchy"/>
    <dgm:cxn modelId="{987D6854-F311-4427-A5AC-B82CFA0EE81D}" type="presParOf" srcId="{00213F34-73A2-4374-9380-BF9DEAC4EE1B}" destId="{A2F6CB53-8B8D-4414-B9B5-E4D43A970052}" srcOrd="1" destOrd="0" presId="urn:microsoft.com/office/officeart/2008/layout/HorizontalMultiLevelHierarchy"/>
    <dgm:cxn modelId="{2FD030DE-FEFF-4F82-856C-1B312F38B0B3}" type="presParOf" srcId="{A2F6CB53-8B8D-4414-B9B5-E4D43A970052}" destId="{C0A38210-013C-4ACB-9887-4002B6A6061C}" srcOrd="0" destOrd="0" presId="urn:microsoft.com/office/officeart/2008/layout/HorizontalMultiLevelHierarchy"/>
    <dgm:cxn modelId="{1F98A807-4B98-411F-84C7-47093279C5A0}" type="presParOf" srcId="{A2F6CB53-8B8D-4414-B9B5-E4D43A970052}" destId="{76B97A92-170B-4EB4-BB79-8EBB04E90AA3}" srcOrd="1" destOrd="0" presId="urn:microsoft.com/office/officeart/2008/layout/HorizontalMultiLevelHierarchy"/>
    <dgm:cxn modelId="{3B986179-C1FC-407C-9A41-409D8D924C1D}" type="presParOf" srcId="{77E4E727-5BC8-4411-86BD-A5B7AF7F829F}" destId="{C04F1153-78CE-49A0-A732-45F6D35987EE}" srcOrd="6" destOrd="0" presId="urn:microsoft.com/office/officeart/2008/layout/HorizontalMultiLevelHierarchy"/>
    <dgm:cxn modelId="{D945C20C-425D-4A75-84DA-3F0D5B282C70}" type="presParOf" srcId="{C04F1153-78CE-49A0-A732-45F6D35987EE}" destId="{15B15958-4525-452B-9137-1D9918B9E8EF}" srcOrd="0" destOrd="0" presId="urn:microsoft.com/office/officeart/2008/layout/HorizontalMultiLevelHierarchy"/>
    <dgm:cxn modelId="{351499A2-63BC-406E-8FAF-7DCD84D36F81}" type="presParOf" srcId="{77E4E727-5BC8-4411-86BD-A5B7AF7F829F}" destId="{2FA86B03-AC76-4D56-88C2-E5EEC1017209}" srcOrd="7" destOrd="0" presId="urn:microsoft.com/office/officeart/2008/layout/HorizontalMultiLevelHierarchy"/>
    <dgm:cxn modelId="{E3A23B65-DE16-490A-92CA-B641B079FD7E}" type="presParOf" srcId="{2FA86B03-AC76-4D56-88C2-E5EEC1017209}" destId="{D036AAAE-E26A-4E84-AE77-2BB070C5BBEF}" srcOrd="0" destOrd="0" presId="urn:microsoft.com/office/officeart/2008/layout/HorizontalMultiLevelHierarchy"/>
    <dgm:cxn modelId="{45396EDD-BC0A-4F09-A268-64E698A0A611}" type="presParOf" srcId="{2FA86B03-AC76-4D56-88C2-E5EEC1017209}" destId="{225A5F94-C0F8-4FAD-8E38-8E84A7C5AE17}" srcOrd="1" destOrd="0" presId="urn:microsoft.com/office/officeart/2008/layout/HorizontalMultiLevelHierarchy"/>
    <dgm:cxn modelId="{C1A078AC-1EA9-4ED0-A9FF-627FC5842196}" type="presParOf" srcId="{225A5F94-C0F8-4FAD-8E38-8E84A7C5AE17}" destId="{E4BF596B-036B-4724-B448-A9920C1A0B63}" srcOrd="0" destOrd="0" presId="urn:microsoft.com/office/officeart/2008/layout/HorizontalMultiLevelHierarchy"/>
    <dgm:cxn modelId="{15EAB2A1-E9F2-48D7-9096-41EB7B395A96}" type="presParOf" srcId="{E4BF596B-036B-4724-B448-A9920C1A0B63}" destId="{F8796DBF-10CB-4B25-B144-CFC097477260}" srcOrd="0" destOrd="0" presId="urn:microsoft.com/office/officeart/2008/layout/HorizontalMultiLevelHierarchy"/>
    <dgm:cxn modelId="{67530D46-A2FA-4DC1-BD0A-BA2BB2FD69FC}" type="presParOf" srcId="{225A5F94-C0F8-4FAD-8E38-8E84A7C5AE17}" destId="{506987B0-EE5A-4FD1-82CA-FA3E34ACB984}" srcOrd="1" destOrd="0" presId="urn:microsoft.com/office/officeart/2008/layout/HorizontalMultiLevelHierarchy"/>
    <dgm:cxn modelId="{E7AB6F46-707D-4B85-AE44-D4D227502DDA}" type="presParOf" srcId="{506987B0-EE5A-4FD1-82CA-FA3E34ACB984}" destId="{4EA0E1A4-F9D3-4D1B-BC55-4BF1E98AA900}" srcOrd="0" destOrd="0" presId="urn:microsoft.com/office/officeart/2008/layout/HorizontalMultiLevelHierarchy"/>
    <dgm:cxn modelId="{63EB9879-E427-470C-A0A9-854044DCD979}" type="presParOf" srcId="{506987B0-EE5A-4FD1-82CA-FA3E34ACB984}" destId="{492515E8-2F80-495D-9CC5-FEA5716E108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5A5D1B-A5C3-45E2-9A76-124ED9EB77CB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6BB5DC3C-4346-494F-9607-435C0502E6EC}">
      <dgm:prSet phldrT="[Текст]"/>
      <dgm:spPr/>
      <dgm:t>
        <a:bodyPr/>
        <a:lstStyle/>
        <a:p>
          <a:r>
            <a:rPr lang="ru-RU" dirty="0" smtClean="0"/>
            <a:t>Создание объекта </a:t>
          </a:r>
          <a:r>
            <a:rPr lang="en-US" dirty="0" err="1" smtClean="0"/>
            <a:t>QFile</a:t>
          </a:r>
          <a:r>
            <a:rPr lang="ru-RU" dirty="0" smtClean="0"/>
            <a:t> для работы с файлом</a:t>
          </a:r>
          <a:endParaRPr lang="ru-RU" dirty="0"/>
        </a:p>
      </dgm:t>
    </dgm:pt>
    <dgm:pt modelId="{830213EC-3B3E-4A08-BE8D-D7474BD2A97A}" type="parTrans" cxnId="{6E577D73-2004-4953-B72A-0524411A48FD}">
      <dgm:prSet/>
      <dgm:spPr/>
      <dgm:t>
        <a:bodyPr/>
        <a:lstStyle/>
        <a:p>
          <a:endParaRPr lang="ru-RU"/>
        </a:p>
      </dgm:t>
    </dgm:pt>
    <dgm:pt modelId="{F02DC922-293E-423B-A279-7E3C87B10417}" type="sibTrans" cxnId="{6E577D73-2004-4953-B72A-0524411A48FD}">
      <dgm:prSet/>
      <dgm:spPr/>
      <dgm:t>
        <a:bodyPr/>
        <a:lstStyle/>
        <a:p>
          <a:endParaRPr lang="ru-RU"/>
        </a:p>
      </dgm:t>
    </dgm:pt>
    <dgm:pt modelId="{F2E259F8-0841-4DA0-A8BD-B6DC23BE4322}">
      <dgm:prSet phldrT="[Текст]"/>
      <dgm:spPr/>
      <dgm:t>
        <a:bodyPr/>
        <a:lstStyle/>
        <a:p>
          <a:r>
            <a:rPr lang="ru-RU" dirty="0" smtClean="0"/>
            <a:t>Проверка существования файла</a:t>
          </a:r>
          <a:endParaRPr lang="ru-RU" dirty="0"/>
        </a:p>
      </dgm:t>
    </dgm:pt>
    <dgm:pt modelId="{F49E7042-8CF7-425F-862E-1CCBC8421B82}" type="parTrans" cxnId="{38FFF340-C785-4E4D-BB59-6EE5FBEE1687}">
      <dgm:prSet/>
      <dgm:spPr/>
      <dgm:t>
        <a:bodyPr/>
        <a:lstStyle/>
        <a:p>
          <a:endParaRPr lang="ru-RU"/>
        </a:p>
      </dgm:t>
    </dgm:pt>
    <dgm:pt modelId="{C6DF28DE-7B29-4E53-99CC-DBE712AEFB44}" type="sibTrans" cxnId="{38FFF340-C785-4E4D-BB59-6EE5FBEE1687}">
      <dgm:prSet/>
      <dgm:spPr/>
      <dgm:t>
        <a:bodyPr/>
        <a:lstStyle/>
        <a:p>
          <a:endParaRPr lang="ru-RU"/>
        </a:p>
      </dgm:t>
    </dgm:pt>
    <dgm:pt modelId="{504507B6-2394-44C6-A39A-D70C47B562E4}">
      <dgm:prSet phldrT="[Текст]"/>
      <dgm:spPr/>
      <dgm:t>
        <a:bodyPr/>
        <a:lstStyle/>
        <a:p>
          <a:r>
            <a:rPr lang="ru-RU" dirty="0" smtClean="0"/>
            <a:t>Открытие файла</a:t>
          </a:r>
          <a:endParaRPr lang="ru-RU" dirty="0"/>
        </a:p>
      </dgm:t>
    </dgm:pt>
    <dgm:pt modelId="{A5B0DF27-2A2D-484C-AAA5-043F7ACE8184}" type="parTrans" cxnId="{95ABF5CD-A334-4A74-B807-060C383FB222}">
      <dgm:prSet/>
      <dgm:spPr/>
      <dgm:t>
        <a:bodyPr/>
        <a:lstStyle/>
        <a:p>
          <a:endParaRPr lang="ru-RU"/>
        </a:p>
      </dgm:t>
    </dgm:pt>
    <dgm:pt modelId="{FE1B9BF2-B4E1-483B-AACF-C6962DAC08A7}" type="sibTrans" cxnId="{95ABF5CD-A334-4A74-B807-060C383FB222}">
      <dgm:prSet/>
      <dgm:spPr/>
      <dgm:t>
        <a:bodyPr/>
        <a:lstStyle/>
        <a:p>
          <a:endParaRPr lang="ru-RU"/>
        </a:p>
      </dgm:t>
    </dgm:pt>
    <dgm:pt modelId="{9DA83415-8E51-4862-A535-14FDD513EAE1}">
      <dgm:prSet phldrT="[Текст]"/>
      <dgm:spPr/>
      <dgm:t>
        <a:bodyPr/>
        <a:lstStyle/>
        <a:p>
          <a:r>
            <a:rPr lang="ru-RU" dirty="0" smtClean="0"/>
            <a:t>Чтение</a:t>
          </a:r>
          <a:r>
            <a:rPr lang="en-US" dirty="0" smtClean="0"/>
            <a:t>/</a:t>
          </a:r>
          <a:r>
            <a:rPr lang="ru-RU" dirty="0" smtClean="0"/>
            <a:t>запись в файл</a:t>
          </a:r>
          <a:endParaRPr lang="ru-RU" dirty="0"/>
        </a:p>
      </dgm:t>
    </dgm:pt>
    <dgm:pt modelId="{BA4561A2-1BC6-48B8-A467-DC16868259B0}" type="parTrans" cxnId="{5D6F6E97-8DC9-43B9-925C-CA9D60016759}">
      <dgm:prSet/>
      <dgm:spPr/>
      <dgm:t>
        <a:bodyPr/>
        <a:lstStyle/>
        <a:p>
          <a:endParaRPr lang="ru-RU"/>
        </a:p>
      </dgm:t>
    </dgm:pt>
    <dgm:pt modelId="{B6B8B76D-9B4B-4676-B318-8B24244FE309}" type="sibTrans" cxnId="{5D6F6E97-8DC9-43B9-925C-CA9D60016759}">
      <dgm:prSet/>
      <dgm:spPr/>
      <dgm:t>
        <a:bodyPr/>
        <a:lstStyle/>
        <a:p>
          <a:endParaRPr lang="ru-RU"/>
        </a:p>
      </dgm:t>
    </dgm:pt>
    <dgm:pt modelId="{277A9EB2-F05C-45B9-BB46-75879893F4CF}">
      <dgm:prSet phldrT="[Текст]"/>
      <dgm:spPr/>
      <dgm:t>
        <a:bodyPr/>
        <a:lstStyle/>
        <a:p>
          <a:r>
            <a:rPr lang="ru-RU" dirty="0" smtClean="0"/>
            <a:t>Закрытие файла</a:t>
          </a:r>
          <a:endParaRPr lang="ru-RU" dirty="0"/>
        </a:p>
      </dgm:t>
    </dgm:pt>
    <dgm:pt modelId="{24D5AE34-C3AA-41F1-A7AB-9D45153EB6BD}" type="parTrans" cxnId="{5AF2A71D-9D44-4B4C-9085-6F554B3EFCBB}">
      <dgm:prSet/>
      <dgm:spPr/>
      <dgm:t>
        <a:bodyPr/>
        <a:lstStyle/>
        <a:p>
          <a:endParaRPr lang="ru-RU"/>
        </a:p>
      </dgm:t>
    </dgm:pt>
    <dgm:pt modelId="{79A1F7BF-20AC-4366-93E1-A9F680E7143B}" type="sibTrans" cxnId="{5AF2A71D-9D44-4B4C-9085-6F554B3EFCBB}">
      <dgm:prSet/>
      <dgm:spPr/>
      <dgm:t>
        <a:bodyPr/>
        <a:lstStyle/>
        <a:p>
          <a:endParaRPr lang="ru-RU"/>
        </a:p>
      </dgm:t>
    </dgm:pt>
    <dgm:pt modelId="{60CB32B3-6DB0-4C29-953B-AAF40EA5E5F3}" type="pres">
      <dgm:prSet presAssocID="{575A5D1B-A5C3-45E2-9A76-124ED9EB77C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60FACDD-09A4-49DA-B5C1-F52CE8A5FF8B}" type="pres">
      <dgm:prSet presAssocID="{277A9EB2-F05C-45B9-BB46-75879893F4CF}" presName="boxAndChildren" presStyleCnt="0"/>
      <dgm:spPr/>
    </dgm:pt>
    <dgm:pt modelId="{C7C60D43-93DF-43F5-9818-7342F10E72BC}" type="pres">
      <dgm:prSet presAssocID="{277A9EB2-F05C-45B9-BB46-75879893F4CF}" presName="parentTextBox" presStyleLbl="node1" presStyleIdx="0" presStyleCnt="5"/>
      <dgm:spPr/>
      <dgm:t>
        <a:bodyPr/>
        <a:lstStyle/>
        <a:p>
          <a:endParaRPr lang="ru-RU"/>
        </a:p>
      </dgm:t>
    </dgm:pt>
    <dgm:pt modelId="{B0A32245-A572-4246-B675-FFDB41CA5086}" type="pres">
      <dgm:prSet presAssocID="{B6B8B76D-9B4B-4676-B318-8B24244FE309}" presName="sp" presStyleCnt="0"/>
      <dgm:spPr/>
    </dgm:pt>
    <dgm:pt modelId="{E316FA48-DAF1-411F-8E4C-5827C2D09DE4}" type="pres">
      <dgm:prSet presAssocID="{9DA83415-8E51-4862-A535-14FDD513EAE1}" presName="arrowAndChildren" presStyleCnt="0"/>
      <dgm:spPr/>
    </dgm:pt>
    <dgm:pt modelId="{5C0FD5FC-207A-43A7-9ACA-89DBB0045A46}" type="pres">
      <dgm:prSet presAssocID="{9DA83415-8E51-4862-A535-14FDD513EAE1}" presName="parentTextArrow" presStyleLbl="node1" presStyleIdx="1" presStyleCnt="5"/>
      <dgm:spPr/>
      <dgm:t>
        <a:bodyPr/>
        <a:lstStyle/>
        <a:p>
          <a:endParaRPr lang="ru-RU"/>
        </a:p>
      </dgm:t>
    </dgm:pt>
    <dgm:pt modelId="{18303472-547D-4C2A-BCE8-DAB18E88A901}" type="pres">
      <dgm:prSet presAssocID="{FE1B9BF2-B4E1-483B-AACF-C6962DAC08A7}" presName="sp" presStyleCnt="0"/>
      <dgm:spPr/>
    </dgm:pt>
    <dgm:pt modelId="{A7727F8B-F71C-41FB-BF6E-407910568860}" type="pres">
      <dgm:prSet presAssocID="{504507B6-2394-44C6-A39A-D70C47B562E4}" presName="arrowAndChildren" presStyleCnt="0"/>
      <dgm:spPr/>
    </dgm:pt>
    <dgm:pt modelId="{AF1E15C9-001F-41AC-A561-0DD8D5D80543}" type="pres">
      <dgm:prSet presAssocID="{504507B6-2394-44C6-A39A-D70C47B562E4}" presName="parentTextArrow" presStyleLbl="node1" presStyleIdx="2" presStyleCnt="5"/>
      <dgm:spPr/>
      <dgm:t>
        <a:bodyPr/>
        <a:lstStyle/>
        <a:p>
          <a:endParaRPr lang="ru-RU"/>
        </a:p>
      </dgm:t>
    </dgm:pt>
    <dgm:pt modelId="{0D7E296A-F5F3-446B-A1E0-5728AF1494EE}" type="pres">
      <dgm:prSet presAssocID="{C6DF28DE-7B29-4E53-99CC-DBE712AEFB44}" presName="sp" presStyleCnt="0"/>
      <dgm:spPr/>
    </dgm:pt>
    <dgm:pt modelId="{947C0CE7-3880-4738-B501-188EFA0788A7}" type="pres">
      <dgm:prSet presAssocID="{F2E259F8-0841-4DA0-A8BD-B6DC23BE4322}" presName="arrowAndChildren" presStyleCnt="0"/>
      <dgm:spPr/>
    </dgm:pt>
    <dgm:pt modelId="{C1E2CF5E-C4E7-4D58-860B-404D5BC190DB}" type="pres">
      <dgm:prSet presAssocID="{F2E259F8-0841-4DA0-A8BD-B6DC23BE4322}" presName="parentTextArrow" presStyleLbl="node1" presStyleIdx="3" presStyleCnt="5"/>
      <dgm:spPr/>
      <dgm:t>
        <a:bodyPr/>
        <a:lstStyle/>
        <a:p>
          <a:endParaRPr lang="ru-RU"/>
        </a:p>
      </dgm:t>
    </dgm:pt>
    <dgm:pt modelId="{E1B19D22-A9C3-4878-87B5-1640C43BEF83}" type="pres">
      <dgm:prSet presAssocID="{F02DC922-293E-423B-A279-7E3C87B10417}" presName="sp" presStyleCnt="0"/>
      <dgm:spPr/>
    </dgm:pt>
    <dgm:pt modelId="{FD3D67B3-4484-4C12-9553-131BCEB56A26}" type="pres">
      <dgm:prSet presAssocID="{6BB5DC3C-4346-494F-9607-435C0502E6EC}" presName="arrowAndChildren" presStyleCnt="0"/>
      <dgm:spPr/>
    </dgm:pt>
    <dgm:pt modelId="{BE35E916-235B-40AE-8A85-3426504A2B88}" type="pres">
      <dgm:prSet presAssocID="{6BB5DC3C-4346-494F-9607-435C0502E6EC}" presName="parentTextArrow" presStyleLbl="node1" presStyleIdx="4" presStyleCnt="5"/>
      <dgm:spPr/>
      <dgm:t>
        <a:bodyPr/>
        <a:lstStyle/>
        <a:p>
          <a:endParaRPr lang="ru-RU"/>
        </a:p>
      </dgm:t>
    </dgm:pt>
  </dgm:ptLst>
  <dgm:cxnLst>
    <dgm:cxn modelId="{FD19CA6C-0823-4981-93F0-E10C627C5955}" type="presOf" srcId="{575A5D1B-A5C3-45E2-9A76-124ED9EB77CB}" destId="{60CB32B3-6DB0-4C29-953B-AAF40EA5E5F3}" srcOrd="0" destOrd="0" presId="urn:microsoft.com/office/officeart/2005/8/layout/process4"/>
    <dgm:cxn modelId="{6594F34A-5168-48F1-8181-9D8360F839E6}" type="presOf" srcId="{9DA83415-8E51-4862-A535-14FDD513EAE1}" destId="{5C0FD5FC-207A-43A7-9ACA-89DBB0045A46}" srcOrd="0" destOrd="0" presId="urn:microsoft.com/office/officeart/2005/8/layout/process4"/>
    <dgm:cxn modelId="{5D6F6E97-8DC9-43B9-925C-CA9D60016759}" srcId="{575A5D1B-A5C3-45E2-9A76-124ED9EB77CB}" destId="{9DA83415-8E51-4862-A535-14FDD513EAE1}" srcOrd="3" destOrd="0" parTransId="{BA4561A2-1BC6-48B8-A467-DC16868259B0}" sibTransId="{B6B8B76D-9B4B-4676-B318-8B24244FE309}"/>
    <dgm:cxn modelId="{45E33D55-B28C-4249-81F9-2E43A75B2088}" type="presOf" srcId="{504507B6-2394-44C6-A39A-D70C47B562E4}" destId="{AF1E15C9-001F-41AC-A561-0DD8D5D80543}" srcOrd="0" destOrd="0" presId="urn:microsoft.com/office/officeart/2005/8/layout/process4"/>
    <dgm:cxn modelId="{D0593611-1B88-47FC-8620-A140905C561E}" type="presOf" srcId="{277A9EB2-F05C-45B9-BB46-75879893F4CF}" destId="{C7C60D43-93DF-43F5-9818-7342F10E72BC}" srcOrd="0" destOrd="0" presId="urn:microsoft.com/office/officeart/2005/8/layout/process4"/>
    <dgm:cxn modelId="{6E577D73-2004-4953-B72A-0524411A48FD}" srcId="{575A5D1B-A5C3-45E2-9A76-124ED9EB77CB}" destId="{6BB5DC3C-4346-494F-9607-435C0502E6EC}" srcOrd="0" destOrd="0" parTransId="{830213EC-3B3E-4A08-BE8D-D7474BD2A97A}" sibTransId="{F02DC922-293E-423B-A279-7E3C87B10417}"/>
    <dgm:cxn modelId="{38FFF340-C785-4E4D-BB59-6EE5FBEE1687}" srcId="{575A5D1B-A5C3-45E2-9A76-124ED9EB77CB}" destId="{F2E259F8-0841-4DA0-A8BD-B6DC23BE4322}" srcOrd="1" destOrd="0" parTransId="{F49E7042-8CF7-425F-862E-1CCBC8421B82}" sibTransId="{C6DF28DE-7B29-4E53-99CC-DBE712AEFB44}"/>
    <dgm:cxn modelId="{95ABF5CD-A334-4A74-B807-060C383FB222}" srcId="{575A5D1B-A5C3-45E2-9A76-124ED9EB77CB}" destId="{504507B6-2394-44C6-A39A-D70C47B562E4}" srcOrd="2" destOrd="0" parTransId="{A5B0DF27-2A2D-484C-AAA5-043F7ACE8184}" sibTransId="{FE1B9BF2-B4E1-483B-AACF-C6962DAC08A7}"/>
    <dgm:cxn modelId="{F4258A01-EB18-444C-87C9-DD55354DE347}" type="presOf" srcId="{6BB5DC3C-4346-494F-9607-435C0502E6EC}" destId="{BE35E916-235B-40AE-8A85-3426504A2B88}" srcOrd="0" destOrd="0" presId="urn:microsoft.com/office/officeart/2005/8/layout/process4"/>
    <dgm:cxn modelId="{5AF2A71D-9D44-4B4C-9085-6F554B3EFCBB}" srcId="{575A5D1B-A5C3-45E2-9A76-124ED9EB77CB}" destId="{277A9EB2-F05C-45B9-BB46-75879893F4CF}" srcOrd="4" destOrd="0" parTransId="{24D5AE34-C3AA-41F1-A7AB-9D45153EB6BD}" sibTransId="{79A1F7BF-20AC-4366-93E1-A9F680E7143B}"/>
    <dgm:cxn modelId="{4AE043A1-AE0E-4BBE-8E86-066B05B1D1A5}" type="presOf" srcId="{F2E259F8-0841-4DA0-A8BD-B6DC23BE4322}" destId="{C1E2CF5E-C4E7-4D58-860B-404D5BC190DB}" srcOrd="0" destOrd="0" presId="urn:microsoft.com/office/officeart/2005/8/layout/process4"/>
    <dgm:cxn modelId="{DE934248-D01D-41A3-AFE4-C1956F58B182}" type="presParOf" srcId="{60CB32B3-6DB0-4C29-953B-AAF40EA5E5F3}" destId="{460FACDD-09A4-49DA-B5C1-F52CE8A5FF8B}" srcOrd="0" destOrd="0" presId="urn:microsoft.com/office/officeart/2005/8/layout/process4"/>
    <dgm:cxn modelId="{052B2893-90AA-4743-92B0-ABE61A15741B}" type="presParOf" srcId="{460FACDD-09A4-49DA-B5C1-F52CE8A5FF8B}" destId="{C7C60D43-93DF-43F5-9818-7342F10E72BC}" srcOrd="0" destOrd="0" presId="urn:microsoft.com/office/officeart/2005/8/layout/process4"/>
    <dgm:cxn modelId="{6D8E36CE-2ABF-4116-A618-C84081A9DC92}" type="presParOf" srcId="{60CB32B3-6DB0-4C29-953B-AAF40EA5E5F3}" destId="{B0A32245-A572-4246-B675-FFDB41CA5086}" srcOrd="1" destOrd="0" presId="urn:microsoft.com/office/officeart/2005/8/layout/process4"/>
    <dgm:cxn modelId="{F737434C-34C6-4381-90B3-3CD83B0A5992}" type="presParOf" srcId="{60CB32B3-6DB0-4C29-953B-AAF40EA5E5F3}" destId="{E316FA48-DAF1-411F-8E4C-5827C2D09DE4}" srcOrd="2" destOrd="0" presId="urn:microsoft.com/office/officeart/2005/8/layout/process4"/>
    <dgm:cxn modelId="{6FDD2484-B5C5-4062-A143-74D1B4D255C2}" type="presParOf" srcId="{E316FA48-DAF1-411F-8E4C-5827C2D09DE4}" destId="{5C0FD5FC-207A-43A7-9ACA-89DBB0045A46}" srcOrd="0" destOrd="0" presId="urn:microsoft.com/office/officeart/2005/8/layout/process4"/>
    <dgm:cxn modelId="{AAD4D956-8EFF-4739-9337-9C4976835468}" type="presParOf" srcId="{60CB32B3-6DB0-4C29-953B-AAF40EA5E5F3}" destId="{18303472-547D-4C2A-BCE8-DAB18E88A901}" srcOrd="3" destOrd="0" presId="urn:microsoft.com/office/officeart/2005/8/layout/process4"/>
    <dgm:cxn modelId="{319C5CC7-8252-4D97-8C66-58B2B43D40DD}" type="presParOf" srcId="{60CB32B3-6DB0-4C29-953B-AAF40EA5E5F3}" destId="{A7727F8B-F71C-41FB-BF6E-407910568860}" srcOrd="4" destOrd="0" presId="urn:microsoft.com/office/officeart/2005/8/layout/process4"/>
    <dgm:cxn modelId="{37E51DDE-1445-45C3-A3D0-6B08E2628CBA}" type="presParOf" srcId="{A7727F8B-F71C-41FB-BF6E-407910568860}" destId="{AF1E15C9-001F-41AC-A561-0DD8D5D80543}" srcOrd="0" destOrd="0" presId="urn:microsoft.com/office/officeart/2005/8/layout/process4"/>
    <dgm:cxn modelId="{37AF1429-DA07-4F82-9018-B95847E4D485}" type="presParOf" srcId="{60CB32B3-6DB0-4C29-953B-AAF40EA5E5F3}" destId="{0D7E296A-F5F3-446B-A1E0-5728AF1494EE}" srcOrd="5" destOrd="0" presId="urn:microsoft.com/office/officeart/2005/8/layout/process4"/>
    <dgm:cxn modelId="{E7801BC6-CB3B-474A-B417-B301BC7A2EC9}" type="presParOf" srcId="{60CB32B3-6DB0-4C29-953B-AAF40EA5E5F3}" destId="{947C0CE7-3880-4738-B501-188EFA0788A7}" srcOrd="6" destOrd="0" presId="urn:microsoft.com/office/officeart/2005/8/layout/process4"/>
    <dgm:cxn modelId="{FCF73057-8A73-4ACC-B10E-86C4969AAD55}" type="presParOf" srcId="{947C0CE7-3880-4738-B501-188EFA0788A7}" destId="{C1E2CF5E-C4E7-4D58-860B-404D5BC190DB}" srcOrd="0" destOrd="0" presId="urn:microsoft.com/office/officeart/2005/8/layout/process4"/>
    <dgm:cxn modelId="{84F95EDC-F7E0-49F1-956C-D526C29024E4}" type="presParOf" srcId="{60CB32B3-6DB0-4C29-953B-AAF40EA5E5F3}" destId="{E1B19D22-A9C3-4878-87B5-1640C43BEF83}" srcOrd="7" destOrd="0" presId="urn:microsoft.com/office/officeart/2005/8/layout/process4"/>
    <dgm:cxn modelId="{FD23A71D-B441-407E-922D-84403D15EE8A}" type="presParOf" srcId="{60CB32B3-6DB0-4C29-953B-AAF40EA5E5F3}" destId="{FD3D67B3-4484-4C12-9553-131BCEB56A26}" srcOrd="8" destOrd="0" presId="urn:microsoft.com/office/officeart/2005/8/layout/process4"/>
    <dgm:cxn modelId="{39720B32-B3B3-46D3-9038-66693FCACA90}" type="presParOf" srcId="{FD3D67B3-4484-4C12-9553-131BCEB56A26}" destId="{BE35E916-235B-40AE-8A85-3426504A2B8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26F7C-3184-4946-B359-06E2C174410F}">
      <dsp:nvSpPr>
        <dsp:cNvPr id="0" name=""/>
        <dsp:cNvSpPr/>
      </dsp:nvSpPr>
      <dsp:spPr>
        <a:xfrm>
          <a:off x="-5513922" y="-844209"/>
          <a:ext cx="6565219" cy="6565219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DDC73-0872-4BD3-B5A8-C802ADE45193}">
      <dsp:nvSpPr>
        <dsp:cNvPr id="0" name=""/>
        <dsp:cNvSpPr/>
      </dsp:nvSpPr>
      <dsp:spPr>
        <a:xfrm>
          <a:off x="459645" y="304702"/>
          <a:ext cx="10443543" cy="6097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025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QIODevice</a:t>
          </a:r>
          <a:r>
            <a:rPr lang="ru-RU" sz="3000" kern="1200" dirty="0" smtClean="0"/>
            <a:t> – абстрактный класс ввода вывода</a:t>
          </a:r>
          <a:endParaRPr lang="ru-RU" sz="3000" kern="1200" dirty="0"/>
        </a:p>
      </dsp:txBody>
      <dsp:txXfrm>
        <a:off x="459645" y="304702"/>
        <a:ext cx="10443543" cy="609795"/>
      </dsp:txXfrm>
    </dsp:sp>
    <dsp:sp modelId="{58D25B41-49B9-4E2C-802A-7855DD722B09}">
      <dsp:nvSpPr>
        <dsp:cNvPr id="0" name=""/>
        <dsp:cNvSpPr/>
      </dsp:nvSpPr>
      <dsp:spPr>
        <a:xfrm>
          <a:off x="78523" y="228478"/>
          <a:ext cx="762243" cy="762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03FAD-A22E-42D0-A66C-3492FD63BAD2}">
      <dsp:nvSpPr>
        <dsp:cNvPr id="0" name=""/>
        <dsp:cNvSpPr/>
      </dsp:nvSpPr>
      <dsp:spPr>
        <a:xfrm>
          <a:off x="896607" y="1219102"/>
          <a:ext cx="10006581" cy="6097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025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QDir</a:t>
          </a:r>
          <a:r>
            <a:rPr lang="en-US" sz="3000" kern="1200" dirty="0" smtClean="0"/>
            <a:t> – </a:t>
          </a:r>
          <a:r>
            <a:rPr lang="ru-RU" sz="3000" kern="1200" dirty="0" smtClean="0"/>
            <a:t>для работы с каталогами</a:t>
          </a:r>
          <a:endParaRPr lang="ru-RU" sz="3000" kern="1200" dirty="0"/>
        </a:p>
      </dsp:txBody>
      <dsp:txXfrm>
        <a:off x="896607" y="1219102"/>
        <a:ext cx="10006581" cy="609795"/>
      </dsp:txXfrm>
    </dsp:sp>
    <dsp:sp modelId="{72E3FED3-DA37-41D0-A0D4-B8055F30CADA}">
      <dsp:nvSpPr>
        <dsp:cNvPr id="0" name=""/>
        <dsp:cNvSpPr/>
      </dsp:nvSpPr>
      <dsp:spPr>
        <a:xfrm>
          <a:off x="515485" y="1142878"/>
          <a:ext cx="762243" cy="762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B8987-5AE3-447F-A3F5-D5B15C1B6620}">
      <dsp:nvSpPr>
        <dsp:cNvPr id="0" name=""/>
        <dsp:cNvSpPr/>
      </dsp:nvSpPr>
      <dsp:spPr>
        <a:xfrm>
          <a:off x="1030719" y="2133502"/>
          <a:ext cx="9872469" cy="6097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025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QFile</a:t>
          </a:r>
          <a:r>
            <a:rPr lang="ru-RU" sz="3000" kern="1200" dirty="0" smtClean="0"/>
            <a:t> – для работы с файлами</a:t>
          </a:r>
          <a:endParaRPr lang="ru-RU" sz="3000" kern="1200" dirty="0"/>
        </a:p>
      </dsp:txBody>
      <dsp:txXfrm>
        <a:off x="1030719" y="2133502"/>
        <a:ext cx="9872469" cy="609795"/>
      </dsp:txXfrm>
    </dsp:sp>
    <dsp:sp modelId="{0FCDA577-9D76-448C-9F92-CE18A64832BF}">
      <dsp:nvSpPr>
        <dsp:cNvPr id="0" name=""/>
        <dsp:cNvSpPr/>
      </dsp:nvSpPr>
      <dsp:spPr>
        <a:xfrm>
          <a:off x="649597" y="2057278"/>
          <a:ext cx="762243" cy="762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4ED0E-2811-4C54-B83D-11360D873E4C}">
      <dsp:nvSpPr>
        <dsp:cNvPr id="0" name=""/>
        <dsp:cNvSpPr/>
      </dsp:nvSpPr>
      <dsp:spPr>
        <a:xfrm>
          <a:off x="896607" y="3047902"/>
          <a:ext cx="10006581" cy="6097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025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QFileInfo</a:t>
          </a:r>
          <a:r>
            <a:rPr lang="ru-RU" sz="3000" kern="1200" dirty="0" smtClean="0"/>
            <a:t> – для получения файловой информации</a:t>
          </a:r>
          <a:endParaRPr lang="ru-RU" sz="3000" kern="1200" dirty="0"/>
        </a:p>
      </dsp:txBody>
      <dsp:txXfrm>
        <a:off x="896607" y="3047902"/>
        <a:ext cx="10006581" cy="609795"/>
      </dsp:txXfrm>
    </dsp:sp>
    <dsp:sp modelId="{48C876C4-1FFF-47E6-8767-2A7CB18C63BC}">
      <dsp:nvSpPr>
        <dsp:cNvPr id="0" name=""/>
        <dsp:cNvSpPr/>
      </dsp:nvSpPr>
      <dsp:spPr>
        <a:xfrm>
          <a:off x="515485" y="2971678"/>
          <a:ext cx="762243" cy="762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4D0BF-6443-4DDC-B6A7-B70DA10CE3A6}">
      <dsp:nvSpPr>
        <dsp:cNvPr id="0" name=""/>
        <dsp:cNvSpPr/>
      </dsp:nvSpPr>
      <dsp:spPr>
        <a:xfrm>
          <a:off x="459645" y="3962302"/>
          <a:ext cx="10443543" cy="60979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4025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QBuffer</a:t>
          </a:r>
          <a:r>
            <a:rPr lang="ru-RU" sz="3000" kern="1200" dirty="0" smtClean="0"/>
            <a:t> – для эмуляции файлов в памяти компьютера</a:t>
          </a:r>
          <a:endParaRPr lang="ru-RU" sz="3000" kern="1200" dirty="0"/>
        </a:p>
      </dsp:txBody>
      <dsp:txXfrm>
        <a:off x="459645" y="3962302"/>
        <a:ext cx="10443543" cy="609795"/>
      </dsp:txXfrm>
    </dsp:sp>
    <dsp:sp modelId="{5124FE8F-EF96-4047-A4FD-B1844E065D74}">
      <dsp:nvSpPr>
        <dsp:cNvPr id="0" name=""/>
        <dsp:cNvSpPr/>
      </dsp:nvSpPr>
      <dsp:spPr>
        <a:xfrm>
          <a:off x="78523" y="3886078"/>
          <a:ext cx="762243" cy="762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F596B-036B-4724-B448-A9920C1A0B63}">
      <dsp:nvSpPr>
        <dsp:cNvPr id="0" name=""/>
        <dsp:cNvSpPr/>
      </dsp:nvSpPr>
      <dsp:spPr>
        <a:xfrm>
          <a:off x="4313576" y="4143540"/>
          <a:ext cx="60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113" y="45720"/>
              </a:lnTo>
            </a:path>
          </a:pathLst>
        </a:custGeom>
        <a:noFill/>
        <a:ln w="264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602906" y="4174032"/>
        <a:ext cx="30455" cy="30455"/>
      </dsp:txXfrm>
    </dsp:sp>
    <dsp:sp modelId="{C04F1153-78CE-49A0-A732-45F6D35987EE}">
      <dsp:nvSpPr>
        <dsp:cNvPr id="0" name=""/>
        <dsp:cNvSpPr/>
      </dsp:nvSpPr>
      <dsp:spPr>
        <a:xfrm>
          <a:off x="928527" y="2443492"/>
          <a:ext cx="864932" cy="1745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2466" y="0"/>
              </a:lnTo>
              <a:lnTo>
                <a:pt x="432466" y="1745767"/>
              </a:lnTo>
              <a:lnTo>
                <a:pt x="864932" y="1745767"/>
              </a:lnTo>
            </a:path>
          </a:pathLst>
        </a:custGeom>
        <a:noFill/>
        <a:ln w="264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>
        <a:off x="1312286" y="3267669"/>
        <a:ext cx="97414" cy="97414"/>
      </dsp:txXfrm>
    </dsp:sp>
    <dsp:sp modelId="{6CF8D2FF-2094-41B3-8DEC-4ED6F79DD150}">
      <dsp:nvSpPr>
        <dsp:cNvPr id="0" name=""/>
        <dsp:cNvSpPr/>
      </dsp:nvSpPr>
      <dsp:spPr>
        <a:xfrm>
          <a:off x="4262959" y="2982881"/>
          <a:ext cx="60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113" y="45720"/>
              </a:lnTo>
            </a:path>
          </a:pathLst>
        </a:custGeom>
        <a:noFill/>
        <a:ln w="264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552288" y="3013373"/>
        <a:ext cx="30455" cy="30455"/>
      </dsp:txXfrm>
    </dsp:sp>
    <dsp:sp modelId="{EDF1117F-B60E-4E7E-B7DB-BA5AEBFF7875}">
      <dsp:nvSpPr>
        <dsp:cNvPr id="0" name=""/>
        <dsp:cNvSpPr/>
      </dsp:nvSpPr>
      <dsp:spPr>
        <a:xfrm>
          <a:off x="928527" y="2443492"/>
          <a:ext cx="864932" cy="585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2466" y="0"/>
              </a:lnTo>
              <a:lnTo>
                <a:pt x="432466" y="585108"/>
              </a:lnTo>
              <a:lnTo>
                <a:pt x="864932" y="585108"/>
              </a:lnTo>
            </a:path>
          </a:pathLst>
        </a:custGeom>
        <a:noFill/>
        <a:ln w="264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334887" y="2709940"/>
        <a:ext cx="52212" cy="52212"/>
      </dsp:txXfrm>
    </dsp:sp>
    <dsp:sp modelId="{E48A23D4-AF3F-4EC4-9FD6-CEE16EE09F05}">
      <dsp:nvSpPr>
        <dsp:cNvPr id="0" name=""/>
        <dsp:cNvSpPr/>
      </dsp:nvSpPr>
      <dsp:spPr>
        <a:xfrm>
          <a:off x="4195378" y="1822222"/>
          <a:ext cx="60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113" y="45720"/>
              </a:lnTo>
            </a:path>
          </a:pathLst>
        </a:custGeom>
        <a:noFill/>
        <a:ln w="264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484707" y="1852714"/>
        <a:ext cx="30455" cy="30455"/>
      </dsp:txXfrm>
    </dsp:sp>
    <dsp:sp modelId="{E1A9A3D7-5BA2-4806-A54B-A498DFB073E3}">
      <dsp:nvSpPr>
        <dsp:cNvPr id="0" name=""/>
        <dsp:cNvSpPr/>
      </dsp:nvSpPr>
      <dsp:spPr>
        <a:xfrm>
          <a:off x="928527" y="1867942"/>
          <a:ext cx="864932" cy="575550"/>
        </a:xfrm>
        <a:custGeom>
          <a:avLst/>
          <a:gdLst/>
          <a:ahLst/>
          <a:cxnLst/>
          <a:rect l="0" t="0" r="0" b="0"/>
          <a:pathLst>
            <a:path>
              <a:moveTo>
                <a:pt x="0" y="575550"/>
              </a:moveTo>
              <a:lnTo>
                <a:pt x="432466" y="575550"/>
              </a:lnTo>
              <a:lnTo>
                <a:pt x="432466" y="0"/>
              </a:lnTo>
              <a:lnTo>
                <a:pt x="864932" y="0"/>
              </a:lnTo>
            </a:path>
          </a:pathLst>
        </a:custGeom>
        <a:noFill/>
        <a:ln w="264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1335020" y="2129744"/>
        <a:ext cx="51946" cy="51946"/>
      </dsp:txXfrm>
    </dsp:sp>
    <dsp:sp modelId="{BA7302A4-7651-4E41-9962-B9C6C7EC72DA}">
      <dsp:nvSpPr>
        <dsp:cNvPr id="0" name=""/>
        <dsp:cNvSpPr/>
      </dsp:nvSpPr>
      <dsp:spPr>
        <a:xfrm>
          <a:off x="4198545" y="661563"/>
          <a:ext cx="6091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113" y="45720"/>
              </a:lnTo>
            </a:path>
          </a:pathLst>
        </a:custGeom>
        <a:noFill/>
        <a:ln w="264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4487874" y="692055"/>
        <a:ext cx="30455" cy="30455"/>
      </dsp:txXfrm>
    </dsp:sp>
    <dsp:sp modelId="{7A569CC7-CE66-4714-A08A-44764A4DEB9B}">
      <dsp:nvSpPr>
        <dsp:cNvPr id="0" name=""/>
        <dsp:cNvSpPr/>
      </dsp:nvSpPr>
      <dsp:spPr>
        <a:xfrm>
          <a:off x="928527" y="707283"/>
          <a:ext cx="864932" cy="1736208"/>
        </a:xfrm>
        <a:custGeom>
          <a:avLst/>
          <a:gdLst/>
          <a:ahLst/>
          <a:cxnLst/>
          <a:rect l="0" t="0" r="0" b="0"/>
          <a:pathLst>
            <a:path>
              <a:moveTo>
                <a:pt x="0" y="1736208"/>
              </a:moveTo>
              <a:lnTo>
                <a:pt x="432466" y="1736208"/>
              </a:lnTo>
              <a:lnTo>
                <a:pt x="432466" y="0"/>
              </a:lnTo>
              <a:lnTo>
                <a:pt x="864932" y="0"/>
              </a:lnTo>
            </a:path>
          </a:pathLst>
        </a:custGeom>
        <a:noFill/>
        <a:ln w="264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700" kern="1200"/>
        </a:p>
      </dsp:txBody>
      <dsp:txXfrm>
        <a:off x="1312500" y="1526894"/>
        <a:ext cx="96986" cy="96986"/>
      </dsp:txXfrm>
    </dsp:sp>
    <dsp:sp modelId="{A10A06EE-BC2F-460F-B98B-E380254D256F}">
      <dsp:nvSpPr>
        <dsp:cNvPr id="0" name=""/>
        <dsp:cNvSpPr/>
      </dsp:nvSpPr>
      <dsp:spPr>
        <a:xfrm rot="16200000">
          <a:off x="-1979228" y="1979228"/>
          <a:ext cx="4886985" cy="9285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err="1" smtClean="0"/>
            <a:t>QIODevice</a:t>
          </a:r>
          <a:endParaRPr lang="ru-RU" sz="6400" kern="1200" dirty="0"/>
        </a:p>
      </dsp:txBody>
      <dsp:txXfrm>
        <a:off x="-1979228" y="1979228"/>
        <a:ext cx="4886985" cy="928527"/>
      </dsp:txXfrm>
    </dsp:sp>
    <dsp:sp modelId="{F39A772F-B19E-4D52-BB8C-EB1FCEF50289}">
      <dsp:nvSpPr>
        <dsp:cNvPr id="0" name=""/>
        <dsp:cNvSpPr/>
      </dsp:nvSpPr>
      <dsp:spPr>
        <a:xfrm>
          <a:off x="1793459" y="243019"/>
          <a:ext cx="2405085" cy="9285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/>
            <a:t>QFile</a:t>
          </a:r>
          <a:r>
            <a:rPr lang="en-US" sz="2400" b="1" kern="1200" dirty="0" smtClean="0"/>
            <a:t> </a:t>
          </a:r>
          <a:r>
            <a:rPr lang="ru-RU" sz="2400" b="1" kern="1200" dirty="0" smtClean="0"/>
            <a:t> </a:t>
          </a:r>
          <a:endParaRPr lang="ru-RU" sz="2400" b="1" kern="1200" dirty="0"/>
        </a:p>
      </dsp:txBody>
      <dsp:txXfrm>
        <a:off x="1793459" y="243019"/>
        <a:ext cx="2405085" cy="928527"/>
      </dsp:txXfrm>
    </dsp:sp>
    <dsp:sp modelId="{292DBC13-C17D-486A-B9B8-8614F24D9E5E}">
      <dsp:nvSpPr>
        <dsp:cNvPr id="0" name=""/>
        <dsp:cNvSpPr/>
      </dsp:nvSpPr>
      <dsp:spPr>
        <a:xfrm>
          <a:off x="4807659" y="243019"/>
          <a:ext cx="5529291" cy="9285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smtClean="0"/>
            <a:t>класс для проведения операций с файлами</a:t>
          </a:r>
          <a:endParaRPr lang="ru-RU" sz="2000" b="1" kern="1200" dirty="0"/>
        </a:p>
      </dsp:txBody>
      <dsp:txXfrm>
        <a:off x="4807659" y="243019"/>
        <a:ext cx="5529291" cy="928527"/>
      </dsp:txXfrm>
    </dsp:sp>
    <dsp:sp modelId="{C2EA7ECD-1C8A-4B5F-AF85-ECCED367CEAA}">
      <dsp:nvSpPr>
        <dsp:cNvPr id="0" name=""/>
        <dsp:cNvSpPr/>
      </dsp:nvSpPr>
      <dsp:spPr>
        <a:xfrm>
          <a:off x="1793459" y="1403678"/>
          <a:ext cx="2401918" cy="9285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/>
            <a:t>QBuffer</a:t>
          </a:r>
          <a:endParaRPr lang="ru-RU" sz="2400" b="1" kern="1200" dirty="0"/>
        </a:p>
      </dsp:txBody>
      <dsp:txXfrm>
        <a:off x="1793459" y="1403678"/>
        <a:ext cx="2401918" cy="928527"/>
      </dsp:txXfrm>
    </dsp:sp>
    <dsp:sp modelId="{453D45BF-E173-4887-BF20-E9AA1E3673B0}">
      <dsp:nvSpPr>
        <dsp:cNvPr id="0" name=""/>
        <dsp:cNvSpPr/>
      </dsp:nvSpPr>
      <dsp:spPr>
        <a:xfrm>
          <a:off x="4804492" y="1403678"/>
          <a:ext cx="5532459" cy="9285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класс буфера, который позволяет записывать и считывать данные в массив </a:t>
          </a:r>
          <a:r>
            <a:rPr lang="en-US" sz="1800" b="1" kern="1200" dirty="0" err="1" smtClean="0"/>
            <a:t>QByteArray</a:t>
          </a:r>
          <a:r>
            <a:rPr lang="en-US" sz="1800" b="1" kern="1200" dirty="0" smtClean="0"/>
            <a:t>, </a:t>
          </a:r>
          <a:r>
            <a:rPr lang="ru-RU" sz="1800" b="1" kern="1200" dirty="0" smtClean="0"/>
            <a:t>как будто бы это устройство или файл</a:t>
          </a:r>
          <a:r>
            <a:rPr lang="en-US" sz="1800" b="1" kern="1200" dirty="0" smtClean="0"/>
            <a:t> </a:t>
          </a:r>
          <a:endParaRPr lang="ru-RU" sz="1800" b="1" kern="1200" dirty="0"/>
        </a:p>
      </dsp:txBody>
      <dsp:txXfrm>
        <a:off x="4804492" y="1403678"/>
        <a:ext cx="5532459" cy="928527"/>
      </dsp:txXfrm>
    </dsp:sp>
    <dsp:sp modelId="{A7D99697-2E33-43E0-B470-7B765F33AC6B}">
      <dsp:nvSpPr>
        <dsp:cNvPr id="0" name=""/>
        <dsp:cNvSpPr/>
      </dsp:nvSpPr>
      <dsp:spPr>
        <a:xfrm>
          <a:off x="1793459" y="2564337"/>
          <a:ext cx="2469499" cy="9285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QAbstractSocket</a:t>
          </a:r>
          <a:endParaRPr lang="ru-RU" sz="2300" b="1" kern="1200" dirty="0"/>
        </a:p>
      </dsp:txBody>
      <dsp:txXfrm>
        <a:off x="1793459" y="2564337"/>
        <a:ext cx="2469499" cy="928527"/>
      </dsp:txXfrm>
    </dsp:sp>
    <dsp:sp modelId="{C0A38210-013C-4ACB-9887-4002B6A6061C}">
      <dsp:nvSpPr>
        <dsp:cNvPr id="0" name=""/>
        <dsp:cNvSpPr/>
      </dsp:nvSpPr>
      <dsp:spPr>
        <a:xfrm>
          <a:off x="4872073" y="2564337"/>
          <a:ext cx="5464877" cy="9285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базовый класс для сетевой коммуникации посредством сокетов</a:t>
          </a:r>
          <a:endParaRPr lang="ru-RU" sz="1800" b="1" kern="1200" dirty="0"/>
        </a:p>
      </dsp:txBody>
      <dsp:txXfrm>
        <a:off x="4872073" y="2564337"/>
        <a:ext cx="5464877" cy="928527"/>
      </dsp:txXfrm>
    </dsp:sp>
    <dsp:sp modelId="{D036AAAE-E26A-4E84-AE77-2BB070C5BBEF}">
      <dsp:nvSpPr>
        <dsp:cNvPr id="0" name=""/>
        <dsp:cNvSpPr/>
      </dsp:nvSpPr>
      <dsp:spPr>
        <a:xfrm>
          <a:off x="1793459" y="3724996"/>
          <a:ext cx="2520117" cy="9285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/>
            <a:t>Qprocess</a:t>
          </a:r>
          <a:endParaRPr lang="ru-RU" sz="2300" b="1" kern="1200" dirty="0"/>
        </a:p>
      </dsp:txBody>
      <dsp:txXfrm>
        <a:off x="1793459" y="3724996"/>
        <a:ext cx="2520117" cy="928527"/>
      </dsp:txXfrm>
    </dsp:sp>
    <dsp:sp modelId="{4EA0E1A4-F9D3-4D1B-BC55-4BF1E98AA900}">
      <dsp:nvSpPr>
        <dsp:cNvPr id="0" name=""/>
        <dsp:cNvSpPr/>
      </dsp:nvSpPr>
      <dsp:spPr>
        <a:xfrm>
          <a:off x="4922690" y="3724996"/>
          <a:ext cx="5478674" cy="9285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b="1" kern="1200" dirty="0" smtClean="0"/>
            <a:t>класс, предоставляющий возможность запуска процессов и организацией обмена между ними</a:t>
          </a:r>
          <a:endParaRPr lang="ru-RU" sz="2300" b="1" kern="1200" dirty="0"/>
        </a:p>
      </dsp:txBody>
      <dsp:txXfrm>
        <a:off x="4922690" y="3724996"/>
        <a:ext cx="5478674" cy="928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60D43-93DF-43F5-9818-7342F10E72BC}">
      <dsp:nvSpPr>
        <dsp:cNvPr id="0" name=""/>
        <dsp:cNvSpPr/>
      </dsp:nvSpPr>
      <dsp:spPr>
        <a:xfrm>
          <a:off x="0" y="4187478"/>
          <a:ext cx="10971213" cy="6869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Закрытие файла</a:t>
          </a:r>
          <a:endParaRPr lang="ru-RU" sz="2500" kern="1200" dirty="0"/>
        </a:p>
      </dsp:txBody>
      <dsp:txXfrm>
        <a:off x="0" y="4187478"/>
        <a:ext cx="10971213" cy="686990"/>
      </dsp:txXfrm>
    </dsp:sp>
    <dsp:sp modelId="{5C0FD5FC-207A-43A7-9ACA-89DBB0045A46}">
      <dsp:nvSpPr>
        <dsp:cNvPr id="0" name=""/>
        <dsp:cNvSpPr/>
      </dsp:nvSpPr>
      <dsp:spPr>
        <a:xfrm rot="10800000">
          <a:off x="0" y="3141191"/>
          <a:ext cx="10971213" cy="1056591"/>
        </a:xfrm>
        <a:prstGeom prst="upArrowCallout">
          <a:avLst/>
        </a:prstGeom>
        <a:solidFill>
          <a:schemeClr val="accent4">
            <a:hueOff val="54322"/>
            <a:satOff val="-517"/>
            <a:lumOff val="5196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Чтение</a:t>
          </a:r>
          <a:r>
            <a:rPr lang="en-US" sz="2500" kern="1200" dirty="0" smtClean="0"/>
            <a:t>/</a:t>
          </a:r>
          <a:r>
            <a:rPr lang="ru-RU" sz="2500" kern="1200" dirty="0" smtClean="0"/>
            <a:t>запись в файл</a:t>
          </a:r>
          <a:endParaRPr lang="ru-RU" sz="2500" kern="1200" dirty="0"/>
        </a:p>
      </dsp:txBody>
      <dsp:txXfrm rot="10800000">
        <a:off x="0" y="3141191"/>
        <a:ext cx="10971213" cy="686541"/>
      </dsp:txXfrm>
    </dsp:sp>
    <dsp:sp modelId="{AF1E15C9-001F-41AC-A561-0DD8D5D80543}">
      <dsp:nvSpPr>
        <dsp:cNvPr id="0" name=""/>
        <dsp:cNvSpPr/>
      </dsp:nvSpPr>
      <dsp:spPr>
        <a:xfrm rot="10800000">
          <a:off x="0" y="2094904"/>
          <a:ext cx="10971213" cy="1056591"/>
        </a:xfrm>
        <a:prstGeom prst="upArrowCallout">
          <a:avLst/>
        </a:prstGeom>
        <a:solidFill>
          <a:schemeClr val="accent4">
            <a:hueOff val="108644"/>
            <a:satOff val="-1035"/>
            <a:lumOff val="10392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Открытие файла</a:t>
          </a:r>
          <a:endParaRPr lang="ru-RU" sz="2500" kern="1200" dirty="0"/>
        </a:p>
      </dsp:txBody>
      <dsp:txXfrm rot="10800000">
        <a:off x="0" y="2094904"/>
        <a:ext cx="10971213" cy="686541"/>
      </dsp:txXfrm>
    </dsp:sp>
    <dsp:sp modelId="{C1E2CF5E-C4E7-4D58-860B-404D5BC190DB}">
      <dsp:nvSpPr>
        <dsp:cNvPr id="0" name=""/>
        <dsp:cNvSpPr/>
      </dsp:nvSpPr>
      <dsp:spPr>
        <a:xfrm rot="10800000">
          <a:off x="0" y="1048617"/>
          <a:ext cx="10971213" cy="1056591"/>
        </a:xfrm>
        <a:prstGeom prst="upArrowCallout">
          <a:avLst/>
        </a:prstGeom>
        <a:solidFill>
          <a:schemeClr val="accent4">
            <a:hueOff val="162966"/>
            <a:satOff val="-1552"/>
            <a:lumOff val="15588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Проверка существования файла</a:t>
          </a:r>
          <a:endParaRPr lang="ru-RU" sz="2500" kern="1200" dirty="0"/>
        </a:p>
      </dsp:txBody>
      <dsp:txXfrm rot="10800000">
        <a:off x="0" y="1048617"/>
        <a:ext cx="10971213" cy="686541"/>
      </dsp:txXfrm>
    </dsp:sp>
    <dsp:sp modelId="{BE35E916-235B-40AE-8A85-3426504A2B88}">
      <dsp:nvSpPr>
        <dsp:cNvPr id="0" name=""/>
        <dsp:cNvSpPr/>
      </dsp:nvSpPr>
      <dsp:spPr>
        <a:xfrm rot="10800000">
          <a:off x="0" y="2331"/>
          <a:ext cx="10971213" cy="1056591"/>
        </a:xfrm>
        <a:prstGeom prst="upArrowCallout">
          <a:avLst/>
        </a:prstGeom>
        <a:solidFill>
          <a:schemeClr val="accent4">
            <a:hueOff val="217289"/>
            <a:satOff val="-2070"/>
            <a:lumOff val="20784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500" kern="1200" dirty="0" smtClean="0"/>
            <a:t>Создание объекта </a:t>
          </a:r>
          <a:r>
            <a:rPr lang="en-US" sz="2500" kern="1200" dirty="0" err="1" smtClean="0"/>
            <a:t>QFile</a:t>
          </a:r>
          <a:r>
            <a:rPr lang="ru-RU" sz="2500" kern="1200" dirty="0" smtClean="0"/>
            <a:t> для работы с файлом</a:t>
          </a:r>
          <a:endParaRPr lang="ru-RU" sz="2500" kern="1200" dirty="0"/>
        </a:p>
      </dsp:txBody>
      <dsp:txXfrm rot="10800000">
        <a:off x="0" y="2331"/>
        <a:ext cx="10971213" cy="686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2AF33-EB2E-4FCE-A733-BAAC00B21427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E13F-9A5E-4BEF-8AC1-6699054DD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9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987B93-B3E7-4F34-8629-AA78501DBD1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03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b="1" dirty="0" smtClean="0"/>
              <a:t>Абстрактный класс</a:t>
            </a:r>
            <a:r>
              <a:rPr lang="ru-RU" dirty="0" smtClean="0"/>
              <a:t> в объектно-ориентированном программировании — базовый класс, который не предполагает создания экземпляров.</a:t>
            </a:r>
          </a:p>
          <a:p>
            <a:pPr marL="0" indent="0" algn="just">
              <a:buNone/>
            </a:pPr>
            <a:r>
              <a:rPr lang="ru-RU" dirty="0" smtClean="0"/>
              <a:t>На языке программирования C++ абстрактный класс объявляется включением хотя бы одной </a:t>
            </a:r>
            <a:r>
              <a:rPr lang="ru-RU" i="1" dirty="0" smtClean="0"/>
              <a:t>чистой виртуальной функции</a:t>
            </a:r>
            <a:r>
              <a:rPr lang="ru-RU" dirty="0" smtClean="0"/>
              <a:t>, типа </a:t>
            </a:r>
          </a:p>
          <a:p>
            <a:pPr marL="0" indent="0" algn="just">
              <a:buNone/>
            </a:pPr>
            <a:r>
              <a:rPr lang="ru-R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ru-R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сигнатура_функции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 =0;, </a:t>
            </a:r>
          </a:p>
          <a:p>
            <a:pPr marL="0" indent="0" algn="just">
              <a:buNone/>
            </a:pPr>
            <a:r>
              <a:rPr lang="ru-RU" dirty="0" smtClean="0"/>
              <a:t>которая, как и другие, может быть заменена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FE13F-9A5E-4BEF-8AC1-6699054DDFB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70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FE13F-9A5E-4BEF-8AC1-6699054DDFB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94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единое представление в байтах данных и логики программного кода, понятное как на стороне отправителя, так и на стороне получателя.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FE13F-9A5E-4BEF-8AC1-6699054DDFB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43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1371601"/>
            <a:ext cx="10463438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281" y="3505200"/>
            <a:ext cx="853328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914281" y="3398520"/>
            <a:ext cx="10463438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609600"/>
            <a:ext cx="2742843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609600"/>
            <a:ext cx="8025355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2362201"/>
            <a:ext cx="10361851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4626865"/>
            <a:ext cx="10361851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975233" y="4599432"/>
            <a:ext cx="10463438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73352"/>
            <a:ext cx="5384099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73352"/>
            <a:ext cx="5384099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0" y="1676400"/>
            <a:ext cx="5241878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0" y="2438400"/>
            <a:ext cx="524187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015" y="1676400"/>
            <a:ext cx="5241878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015" y="2438400"/>
            <a:ext cx="524187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156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0" y="792080"/>
            <a:ext cx="2852557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84" y="792080"/>
            <a:ext cx="7619008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2" y="2130553"/>
            <a:ext cx="2852557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1670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792480"/>
            <a:ext cx="2856535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984" y="838201"/>
            <a:ext cx="7871495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0" y="2133600"/>
            <a:ext cx="2852557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0413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533400"/>
            <a:ext cx="1097137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0"/>
            <a:ext cx="10971372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0413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18288"/>
            <a:ext cx="3860297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5F1BB08-C845-4D0C-88FD-96E5ACE0F1CC}" type="datetimeFigureOut">
              <a:rPr lang="ru-RU" smtClean="0"/>
              <a:t>25.02.2020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405" y="18288"/>
            <a:ext cx="5485686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8677" y="18288"/>
            <a:ext cx="1422215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8446FFE-5D6D-4242-A704-37DE05379713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Семинар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QIODevice</a:t>
            </a:r>
            <a:endParaRPr lang="ru-RU" dirty="0" smtClean="0"/>
          </a:p>
          <a:p>
            <a:r>
              <a:rPr lang="ru-RU" dirty="0" err="1"/>
              <a:t>Сериализация</a:t>
            </a:r>
            <a:r>
              <a:rPr lang="ru-RU" dirty="0"/>
              <a:t> </a:t>
            </a:r>
            <a:r>
              <a:rPr lang="ru-RU" dirty="0" smtClean="0"/>
              <a:t>данных</a:t>
            </a:r>
            <a:endParaRPr lang="en-US" dirty="0" smtClean="0"/>
          </a:p>
          <a:p>
            <a:r>
              <a:rPr lang="en-US" dirty="0" err="1" smtClean="0"/>
              <a:t>QFile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10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359525"/>
              </p:ext>
            </p:extLst>
          </p:nvPr>
        </p:nvGraphicFramePr>
        <p:xfrm>
          <a:off x="609600" y="1600200"/>
          <a:ext cx="10971213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2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09521" y="1600200"/>
            <a:ext cx="10971372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1. Создание объекта для работы с файлом:</a:t>
            </a: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 (“</a:t>
            </a:r>
            <a:r>
              <a:rPr lang="ru-R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имя_файла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 </a:t>
            </a:r>
          </a:p>
          <a:p>
            <a:pPr marL="0" indent="0" algn="just">
              <a:buNone/>
            </a:pP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или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file;</a:t>
            </a:r>
          </a:p>
          <a:p>
            <a:pPr marL="0" indent="0" algn="just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File.setName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(“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имя_файла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0" indent="0" algn="just">
              <a:buNone/>
            </a:pPr>
            <a:r>
              <a:rPr lang="en-US" dirty="0" smtClean="0"/>
              <a:t>*</a:t>
            </a:r>
            <a:r>
              <a:rPr lang="ru-RU" dirty="0" smtClean="0"/>
              <a:t>при указании пути используется «</a:t>
            </a:r>
            <a:r>
              <a:rPr lang="en-US" dirty="0" smtClean="0"/>
              <a:t>/</a:t>
            </a:r>
            <a:r>
              <a:rPr lang="ru-RU" dirty="0" smtClean="0"/>
              <a:t>» вне зависимости от ОС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**</a:t>
            </a:r>
            <a:r>
              <a:rPr lang="ru-RU" dirty="0" smtClean="0"/>
              <a:t>если путь к файлу не указан, а указано только имя файла, то путь к файлу относительный и берет отсчет от папки, в которой располагается  исполняемый файл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41404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09521" y="1600200"/>
            <a:ext cx="10971372" cy="4876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2. Проверить существует ли нужный вам файл можно статическим методом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::exists():</a:t>
            </a:r>
          </a:p>
          <a:p>
            <a:pPr marL="0" indent="0" algn="just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::exists(“</a:t>
            </a:r>
            <a:r>
              <a:rPr lang="ru-R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имя_файла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”);/</a:t>
            </a:r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вернет </a:t>
            </a:r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если файл существует </a:t>
            </a:r>
            <a:endParaRPr lang="ru-RU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/>
              <a:t>или нестатическим методом </a:t>
            </a:r>
            <a:r>
              <a:rPr lang="en-US" dirty="0" smtClean="0"/>
              <a:t>exists():</a:t>
            </a: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file.exists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 smtClean="0">
                <a:cs typeface="Courier New" panose="02070309020205020404" pitchFamily="49" charset="0"/>
              </a:rPr>
              <a:t>3. Открытие файла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marL="0" indent="0" algn="just">
              <a:buNone/>
            </a:pPr>
            <a:r>
              <a:rPr lang="en-US" dirty="0" err="1" smtClean="0">
                <a:cs typeface="Courier New" panose="02070309020205020404" pitchFamily="49" charset="0"/>
              </a:rPr>
              <a:t>file.open</a:t>
            </a:r>
            <a:r>
              <a:rPr lang="en-US" dirty="0" smtClean="0"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::”</a:t>
            </a:r>
            <a:r>
              <a:rPr lang="ru-RU" dirty="0" err="1" smtClean="0">
                <a:cs typeface="Courier New" panose="02070309020205020404" pitchFamily="49" charset="0"/>
              </a:rPr>
              <a:t>режим_открытия_файла</a:t>
            </a:r>
            <a:r>
              <a:rPr lang="en-US" dirty="0" smtClean="0">
                <a:cs typeface="Courier New" panose="02070309020205020404" pitchFamily="49" charset="0"/>
              </a:rPr>
              <a:t>”)</a:t>
            </a:r>
            <a:r>
              <a:rPr lang="en-US" dirty="0">
                <a:cs typeface="Courier New" panose="02070309020205020404" pitchFamily="49" charset="0"/>
              </a:rPr>
              <a:t>;</a:t>
            </a:r>
            <a:endParaRPr lang="ru-RU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Режимы открытия файла:</a:t>
            </a:r>
          </a:p>
          <a:p>
            <a:pPr algn="just"/>
            <a:r>
              <a:rPr lang="en-US" b="1" dirty="0" err="1" smtClean="0">
                <a:cs typeface="Courier New" panose="02070309020205020404" pitchFamily="49" charset="0"/>
              </a:rPr>
              <a:t>ReadOnly</a:t>
            </a:r>
            <a:r>
              <a:rPr lang="en-US" b="1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открытие только для чтения</a:t>
            </a:r>
            <a:r>
              <a:rPr lang="en-US" dirty="0" smtClean="0"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b="1" dirty="0" err="1" smtClean="0">
                <a:cs typeface="Courier New" panose="02070309020205020404" pitchFamily="49" charset="0"/>
              </a:rPr>
              <a:t>WriteOnly</a:t>
            </a:r>
            <a:r>
              <a:rPr lang="en-US" b="1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открытие только для записи данных;</a:t>
            </a:r>
          </a:p>
          <a:p>
            <a:pPr algn="just"/>
            <a:r>
              <a:rPr lang="en-US" b="1" dirty="0" err="1" smtClean="0">
                <a:cs typeface="Courier New" panose="02070309020205020404" pitchFamily="49" charset="0"/>
              </a:rPr>
              <a:t>ReadWrite</a:t>
            </a:r>
            <a:r>
              <a:rPr lang="en-US" b="1" dirty="0" smtClean="0">
                <a:cs typeface="Courier New" panose="02070309020205020404" pitchFamily="49" charset="0"/>
              </a:rPr>
              <a:t>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открытие для чтения и записи данных;</a:t>
            </a:r>
          </a:p>
          <a:p>
            <a:pPr algn="just"/>
            <a:r>
              <a:rPr lang="en-US" b="1" dirty="0" smtClean="0">
                <a:cs typeface="Courier New" panose="02070309020205020404" pitchFamily="49" charset="0"/>
              </a:rPr>
              <a:t>Append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открытие для добавления данных;</a:t>
            </a:r>
          </a:p>
          <a:p>
            <a:pPr algn="just"/>
            <a:r>
              <a:rPr lang="en-US" b="1" dirty="0" smtClean="0">
                <a:cs typeface="Courier New" panose="02070309020205020404" pitchFamily="49" charset="0"/>
              </a:rPr>
              <a:t>Unbuffered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открытие для непосредственного доступа к данным в обход промежуточных буферов чтения и записи;</a:t>
            </a:r>
          </a:p>
          <a:p>
            <a:pPr algn="just"/>
            <a:r>
              <a:rPr lang="en-US" b="1" dirty="0" smtClean="0">
                <a:cs typeface="Courier New" panose="02070309020205020404" pitchFamily="49" charset="0"/>
              </a:rPr>
              <a:t>Text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ru-RU" dirty="0" smtClean="0">
                <a:cs typeface="Courier New" panose="02070309020205020404" pitchFamily="49" charset="0"/>
              </a:rPr>
              <a:t>преобразование символов переноса строки в зависимости от платформы. (В </a:t>
            </a:r>
            <a:r>
              <a:rPr lang="en-US" dirty="0" smtClean="0">
                <a:cs typeface="Courier New" panose="02070309020205020404" pitchFamily="49" charset="0"/>
              </a:rPr>
              <a:t>Windows “\r\n”, </a:t>
            </a:r>
            <a:r>
              <a:rPr lang="ru-RU" dirty="0" smtClean="0">
                <a:cs typeface="Courier New" panose="02070309020205020404" pitchFamily="49" charset="0"/>
              </a:rPr>
              <a:t>а в </a:t>
            </a:r>
            <a:r>
              <a:rPr lang="en-US" dirty="0" smtClean="0">
                <a:cs typeface="Courier New" panose="02070309020205020404" pitchFamily="49" charset="0"/>
              </a:rPr>
              <a:t>Mac OS </a:t>
            </a:r>
            <a:r>
              <a:rPr lang="ru-RU" dirty="0" smtClean="0">
                <a:cs typeface="Courier New" panose="02070309020205020404" pitchFamily="49" charset="0"/>
              </a:rPr>
              <a:t>и </a:t>
            </a:r>
            <a:r>
              <a:rPr lang="en-US" dirty="0" smtClean="0">
                <a:cs typeface="Courier New" panose="02070309020205020404" pitchFamily="49" charset="0"/>
              </a:rPr>
              <a:t>UNIX – “\r”</a:t>
            </a:r>
            <a:r>
              <a:rPr lang="ru-RU" dirty="0" smtClean="0">
                <a:cs typeface="Courier New" panose="02070309020205020404" pitchFamily="49" charset="0"/>
              </a:rPr>
              <a:t>)</a:t>
            </a:r>
            <a:r>
              <a:rPr lang="en-US" dirty="0" smtClean="0">
                <a:cs typeface="Courier New" panose="02070309020205020404" pitchFamily="49" charset="0"/>
              </a:rPr>
              <a:t>;</a:t>
            </a:r>
          </a:p>
          <a:p>
            <a:pPr algn="just"/>
            <a:r>
              <a:rPr lang="en-US" b="1" dirty="0" smtClean="0">
                <a:cs typeface="Courier New" panose="02070309020205020404" pitchFamily="49" charset="0"/>
              </a:rPr>
              <a:t>Truncate </a:t>
            </a:r>
            <a:r>
              <a:rPr lang="ru-RU" dirty="0" smtClean="0">
                <a:cs typeface="Courier New" panose="02070309020205020404" pitchFamily="49" charset="0"/>
              </a:rPr>
              <a:t>- все данные устройства, по возможности должны быть удалены при открытии.</a:t>
            </a:r>
          </a:p>
          <a:p>
            <a:pPr algn="just"/>
            <a:r>
              <a:rPr lang="en-US" b="1" dirty="0" err="1" smtClean="0">
                <a:cs typeface="Courier New" panose="02070309020205020404" pitchFamily="49" charset="0"/>
              </a:rPr>
              <a:t>NotOpen</a:t>
            </a:r>
            <a:r>
              <a:rPr lang="en-US" b="1" dirty="0" smtClean="0">
                <a:cs typeface="Courier New" panose="02070309020205020404" pitchFamily="49" charset="0"/>
              </a:rPr>
              <a:t> </a:t>
            </a:r>
            <a:r>
              <a:rPr lang="ru-RU" dirty="0" smtClean="0">
                <a:cs typeface="Courier New" panose="02070309020205020404" pitchFamily="49" charset="0"/>
              </a:rPr>
              <a:t>– устройство не открыто.</a:t>
            </a:r>
            <a:endParaRPr lang="ru-RU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1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cs typeface="Courier New" panose="02070309020205020404" pitchFamily="49" charset="0"/>
              </a:rPr>
              <a:t>4. Чтение и запись.</a:t>
            </a:r>
          </a:p>
          <a:p>
            <a:pPr marL="0" indent="0" algn="just">
              <a:buNone/>
            </a:pP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::read() – </a:t>
            </a:r>
            <a:r>
              <a:rPr lang="ru-RU" dirty="0" smtClean="0">
                <a:cs typeface="Courier New" panose="02070309020205020404" pitchFamily="49" charset="0"/>
              </a:rPr>
              <a:t>считывание файлов блоками</a:t>
            </a:r>
            <a:endParaRPr lang="en-US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::write()</a:t>
            </a:r>
            <a:r>
              <a:rPr lang="ru-RU" dirty="0" smtClean="0">
                <a:cs typeface="Courier New" panose="02070309020205020404" pitchFamily="49" charset="0"/>
              </a:rPr>
              <a:t> – запись файлов блоками</a:t>
            </a:r>
            <a:endParaRPr lang="ru-RU" dirty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Для считывания всех данных за 1 раз 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cs typeface="Courier New" panose="02070309020205020404" pitchFamily="49" charset="0"/>
              </a:rPr>
              <a:t>readAll</a:t>
            </a:r>
            <a:r>
              <a:rPr lang="en-US" dirty="0" smtClean="0">
                <a:cs typeface="Courier New" panose="02070309020205020404" pitchFamily="49" charset="0"/>
              </a:rPr>
              <a:t>();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Для считывания строки – 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cs typeface="Courier New" panose="02070309020205020404" pitchFamily="49" charset="0"/>
              </a:rPr>
              <a:t>readLine</a:t>
            </a:r>
            <a:r>
              <a:rPr lang="en-US" dirty="0" smtClean="0">
                <a:cs typeface="Courier New" panose="02070309020205020404" pitchFamily="49" charset="0"/>
              </a:rPr>
              <a:t>();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Для считывания символа </a:t>
            </a:r>
            <a:r>
              <a:rPr lang="en-US" dirty="0" smtClean="0">
                <a:cs typeface="Courier New" panose="02070309020205020404" pitchFamily="49" charset="0"/>
              </a:rPr>
              <a:t>– 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cs typeface="Courier New" panose="02070309020205020404" pitchFamily="49" charset="0"/>
              </a:rPr>
              <a:t>getChar</a:t>
            </a:r>
            <a:r>
              <a:rPr lang="en-US" dirty="0" smtClean="0">
                <a:cs typeface="Courier New" panose="02070309020205020404" pitchFamily="49" charset="0"/>
              </a:rPr>
              <a:t>();</a:t>
            </a:r>
          </a:p>
          <a:p>
            <a:pPr marL="0" indent="0" algn="just">
              <a:buNone/>
            </a:pPr>
            <a:endParaRPr lang="ru-RU" b="1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b="1" dirty="0" smtClean="0">
                <a:cs typeface="Courier New" panose="02070309020205020404" pitchFamily="49" charset="0"/>
              </a:rPr>
              <a:t>Рекомендуемый способ чтения/записи – с использованием потоков ввода/вывода.</a:t>
            </a:r>
          </a:p>
          <a:p>
            <a:pPr marL="0" indent="0" algn="just">
              <a:buNone/>
            </a:pPr>
            <a:endParaRPr lang="ru-RU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en-US" dirty="0" err="1" smtClean="0"/>
              <a:t>QFile</a:t>
            </a:r>
            <a:r>
              <a:rPr lang="ru-RU" dirty="0" smtClean="0"/>
              <a:t>. Этапы работы.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Courier New" panose="02070309020205020404" pitchFamily="49" charset="0"/>
              </a:rPr>
              <a:t>5</a:t>
            </a:r>
            <a:r>
              <a:rPr lang="ru-RU" dirty="0" smtClean="0">
                <a:cs typeface="Courier New" panose="02070309020205020404" pitchFamily="49" charset="0"/>
              </a:rPr>
              <a:t>. В конце работы файл необходимо закрыть. </a:t>
            </a:r>
            <a:endParaRPr lang="en-US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file.close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*С закрытием осуществляется запись всех данных буфера.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Если требуется выполнить запись данных буфера в файл без его закрытия. То вызывается метод </a:t>
            </a:r>
            <a:endParaRPr lang="en-US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QFile:flush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pPr marL="0" indent="0" algn="just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ru-RU" dirty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Кроме того файл можно удалить используя статический метод </a:t>
            </a:r>
            <a:r>
              <a:rPr lang="en-US" dirty="0" err="1" smtClean="0">
                <a:cs typeface="Courier New" panose="02070309020205020404" pitchFamily="49" charset="0"/>
              </a:rPr>
              <a:t>QFile</a:t>
            </a:r>
            <a:r>
              <a:rPr lang="en-US" dirty="0" smtClean="0">
                <a:cs typeface="Courier New" panose="02070309020205020404" pitchFamily="49" charset="0"/>
              </a:rPr>
              <a:t>::remove(“</a:t>
            </a:r>
            <a:r>
              <a:rPr lang="ru-RU" dirty="0" smtClean="0">
                <a:cs typeface="Courier New" panose="02070309020205020404" pitchFamily="49" charset="0"/>
              </a:rPr>
              <a:t>имя файла</a:t>
            </a:r>
            <a:r>
              <a:rPr lang="en-US" dirty="0" smtClean="0">
                <a:cs typeface="Courier New" panose="02070309020205020404" pitchFamily="49" charset="0"/>
              </a:rPr>
              <a:t>”);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ru-RU" dirty="0" smtClean="0"/>
              <a:t>Потоки ввода</a:t>
            </a:r>
            <a:r>
              <a:rPr lang="en-US" dirty="0" smtClean="0"/>
              <a:t>/</a:t>
            </a:r>
            <a:r>
              <a:rPr lang="ru-RU" dirty="0" smtClean="0"/>
              <a:t>вывода.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Для записи и чтения данных в файл помимо стандартных функций можно воспользоваться потоками ввода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ru-RU" dirty="0" smtClean="0">
                <a:cs typeface="Courier New" panose="02070309020205020404" pitchFamily="49" charset="0"/>
              </a:rPr>
              <a:t>вывода (</a:t>
            </a:r>
            <a:r>
              <a:rPr lang="en-US" dirty="0" err="1" smtClean="0">
                <a:cs typeface="Courier New" panose="02070309020205020404" pitchFamily="49" charset="0"/>
              </a:rPr>
              <a:t>QTextStream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ru-RU" dirty="0" smtClean="0">
                <a:cs typeface="Courier New" panose="02070309020205020404" pitchFamily="49" charset="0"/>
              </a:rPr>
              <a:t>и </a:t>
            </a:r>
            <a:r>
              <a:rPr lang="en-US" dirty="0" err="1" smtClean="0">
                <a:cs typeface="Courier New" panose="02070309020205020404" pitchFamily="49" charset="0"/>
              </a:rPr>
              <a:t>QDataStream</a:t>
            </a:r>
            <a:r>
              <a:rPr lang="ru-RU" dirty="0" smtClean="0">
                <a:cs typeface="Courier New" panose="02070309020205020404" pitchFamily="49" charset="0"/>
              </a:rPr>
              <a:t>). 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Преимущества потоков ввода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ru-RU" dirty="0" smtClean="0">
                <a:cs typeface="Courier New" panose="02070309020205020404" pitchFamily="49" charset="0"/>
              </a:rPr>
              <a:t>вывода перед стандартными функциями чтения</a:t>
            </a:r>
            <a:r>
              <a:rPr lang="en-US" dirty="0" smtClean="0">
                <a:cs typeface="Courier New" panose="02070309020205020404" pitchFamily="49" charset="0"/>
              </a:rPr>
              <a:t>/</a:t>
            </a:r>
            <a:r>
              <a:rPr lang="ru-RU" dirty="0" smtClean="0">
                <a:cs typeface="Courier New" panose="02070309020205020404" pitchFamily="49" charset="0"/>
              </a:rPr>
              <a:t>записи </a:t>
            </a:r>
            <a:r>
              <a:rPr lang="en-US" dirty="0" err="1" smtClean="0">
                <a:cs typeface="Courier New" panose="02070309020205020404" pitchFamily="49" charset="0"/>
              </a:rPr>
              <a:t>QFile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</a:p>
          <a:p>
            <a:pPr algn="just"/>
            <a:r>
              <a:rPr lang="ru-RU" dirty="0" smtClean="0">
                <a:cs typeface="Courier New" panose="02070309020205020404" pitchFamily="49" charset="0"/>
              </a:rPr>
              <a:t>Просто передавать данные </a:t>
            </a:r>
            <a:r>
              <a:rPr lang="ru-RU" dirty="0">
                <a:cs typeface="Courier New" panose="02070309020205020404" pitchFamily="49" charset="0"/>
              </a:rPr>
              <a:t>р</a:t>
            </a:r>
            <a:r>
              <a:rPr lang="ru-RU" dirty="0" smtClean="0">
                <a:cs typeface="Courier New" panose="02070309020205020404" pitchFamily="49" charset="0"/>
              </a:rPr>
              <a:t>азных типов (от строк до изображений и т.п.)</a:t>
            </a:r>
            <a:r>
              <a:rPr lang="en-US" dirty="0">
                <a:cs typeface="Courier New" panose="02070309020205020404" pitchFamily="49" charset="0"/>
              </a:rPr>
              <a:t>;</a:t>
            </a:r>
            <a:endParaRPr lang="ru-RU" dirty="0" smtClean="0">
              <a:cs typeface="Courier New" panose="02070309020205020404" pitchFamily="49" charset="0"/>
            </a:endParaRPr>
          </a:p>
          <a:p>
            <a:pPr algn="just"/>
            <a:r>
              <a:rPr lang="ru-RU" dirty="0" smtClean="0">
                <a:cs typeface="Courier New" panose="02070309020205020404" pitchFamily="49" charset="0"/>
              </a:rPr>
              <a:t>Можно использовать для передачи данных своих типов, унаследованных от 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>
                <a:cs typeface="Courier New" panose="02070309020205020404" pitchFamily="49" charset="0"/>
              </a:rPr>
              <a:t>;</a:t>
            </a:r>
            <a:endParaRPr lang="en-US" dirty="0" smtClean="0">
              <a:cs typeface="Courier New" panose="02070309020205020404" pitchFamily="49" charset="0"/>
            </a:endParaRPr>
          </a:p>
          <a:p>
            <a:pPr algn="just"/>
            <a:r>
              <a:rPr lang="ru-RU" dirty="0" smtClean="0">
                <a:cs typeface="Courier New" panose="02070309020205020404" pitchFamily="49" charset="0"/>
              </a:rPr>
              <a:t>Для записи данных в поток используется оператор </a:t>
            </a:r>
            <a:r>
              <a:rPr lang="en-US" dirty="0" smtClean="0">
                <a:cs typeface="Courier New" panose="02070309020205020404" pitchFamily="49" charset="0"/>
              </a:rPr>
              <a:t>“&lt;&lt;”;</a:t>
            </a:r>
          </a:p>
          <a:p>
            <a:pPr algn="just"/>
            <a:r>
              <a:rPr lang="ru-RU" dirty="0" smtClean="0">
                <a:cs typeface="Courier New" panose="02070309020205020404" pitchFamily="49" charset="0"/>
              </a:rPr>
              <a:t>Для чтения данных из потока можно использовать оператор </a:t>
            </a:r>
            <a:r>
              <a:rPr lang="en-US" dirty="0" smtClean="0">
                <a:cs typeface="Courier New" panose="02070309020205020404" pitchFamily="49" charset="0"/>
              </a:rPr>
              <a:t>“&gt;&gt;”.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ru-RU" dirty="0" smtClean="0"/>
              <a:t>Потоки ввода</a:t>
            </a:r>
            <a:r>
              <a:rPr lang="en-US" dirty="0" smtClean="0"/>
              <a:t>/</a:t>
            </a:r>
            <a:r>
              <a:rPr lang="ru-RU" dirty="0" smtClean="0"/>
              <a:t>вывода. </a:t>
            </a:r>
            <a:r>
              <a:rPr lang="en-US" dirty="0" err="1" smtClean="0"/>
              <a:t>QTextStream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cs typeface="Courier New" panose="02070309020205020404" pitchFamily="49" charset="0"/>
              </a:rPr>
              <a:t>QTextStream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ru-RU" dirty="0" smtClean="0">
                <a:cs typeface="Courier New" panose="02070309020205020404" pitchFamily="49" charset="0"/>
              </a:rPr>
              <a:t>предназначен для чтения текстовых данных. 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	В качестве текстовых данных могут выступать не только объекты, созданные классами, унаследованными от </a:t>
            </a:r>
            <a:r>
              <a:rPr lang="en-US" dirty="0" err="1" smtClean="0">
                <a:cs typeface="Courier New" panose="02070309020205020404" pitchFamily="49" charset="0"/>
              </a:rPr>
              <a:t>QIODevice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ru-RU" dirty="0" smtClean="0">
                <a:cs typeface="Courier New" panose="02070309020205020404" pitchFamily="49" charset="0"/>
              </a:rPr>
              <a:t>но и переменные типов:</a:t>
            </a:r>
          </a:p>
          <a:p>
            <a:pPr marL="0" indent="0" algn="just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Qchar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char*,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Qstring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QByteArray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short,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long, float </a:t>
            </a:r>
            <a:r>
              <a:rPr lang="ru-RU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и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 smtClean="0">
                <a:cs typeface="Courier New" panose="02070309020205020404" pitchFamily="49" charset="0"/>
              </a:rPr>
              <a:t>. </a:t>
            </a:r>
            <a:endParaRPr lang="ru-RU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en-US" dirty="0" smtClean="0">
                <a:cs typeface="Courier New" panose="02070309020205020404" pitchFamily="49" charset="0"/>
              </a:rPr>
              <a:t>(</a:t>
            </a:r>
            <a:r>
              <a:rPr lang="ru-RU" dirty="0" smtClean="0">
                <a:cs typeface="Courier New" panose="02070309020205020404" pitchFamily="49" charset="0"/>
              </a:rPr>
              <a:t>числовые данные, передаваемые в поток автоматически преобразуются в текст</a:t>
            </a:r>
            <a:r>
              <a:rPr lang="en-US" dirty="0" smtClean="0">
                <a:cs typeface="Courier New" panose="02070309020205020404" pitchFamily="49" charset="0"/>
              </a:rPr>
              <a:t>)</a:t>
            </a:r>
            <a:r>
              <a:rPr lang="ru-RU" dirty="0" smtClean="0">
                <a:cs typeface="Courier New" panose="02070309020205020404" pitchFamily="49" charset="0"/>
              </a:rPr>
              <a:t> 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ru-RU" dirty="0" smtClean="0"/>
              <a:t>Потоки ввода</a:t>
            </a:r>
            <a:r>
              <a:rPr lang="en-US" dirty="0" smtClean="0"/>
              <a:t>/</a:t>
            </a:r>
            <a:r>
              <a:rPr lang="ru-RU" dirty="0" smtClean="0"/>
              <a:t>вывода. </a:t>
            </a:r>
            <a:r>
              <a:rPr lang="en-US" dirty="0" err="1" smtClean="0"/>
              <a:t>QDataStream</a:t>
            </a:r>
            <a:endParaRPr lang="en-US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22598" y="1340768"/>
            <a:ext cx="10971372" cy="5184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cs typeface="Courier New" panose="02070309020205020404" pitchFamily="49" charset="0"/>
              </a:rPr>
              <a:t>QDataStream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ru-RU" dirty="0" smtClean="0">
                <a:cs typeface="Courier New" panose="02070309020205020404" pitchFamily="49" charset="0"/>
              </a:rPr>
              <a:t>– гарант того, что формат, в котором будут записаны данные, останется </a:t>
            </a:r>
            <a:r>
              <a:rPr lang="ru-RU" dirty="0" err="1" smtClean="0">
                <a:cs typeface="Courier New" panose="02070309020205020404" pitchFamily="49" charset="0"/>
              </a:rPr>
              <a:t>платформонезависимым</a:t>
            </a:r>
            <a:r>
              <a:rPr lang="ru-RU" dirty="0" smtClean="0">
                <a:cs typeface="Courier New" panose="02070309020205020404" pitchFamily="49" charset="0"/>
              </a:rPr>
              <a:t> и его можно будет считать и обработать и на других платформах. 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*по этой причине этот класс незаменим при передаче данных по сети с использованием </a:t>
            </a:r>
            <a:r>
              <a:rPr lang="ru-RU" dirty="0" err="1" smtClean="0">
                <a:cs typeface="Courier New" panose="02070309020205020404" pitchFamily="49" charset="0"/>
              </a:rPr>
              <a:t>сокетных</a:t>
            </a:r>
            <a:r>
              <a:rPr lang="ru-RU" dirty="0" smtClean="0">
                <a:cs typeface="Courier New" panose="02070309020205020404" pitchFamily="49" charset="0"/>
              </a:rPr>
              <a:t> соединений.</a:t>
            </a:r>
          </a:p>
          <a:p>
            <a:pPr marL="0" indent="0" algn="just">
              <a:buNone/>
            </a:pPr>
            <a:r>
              <a:rPr lang="ru-RU" dirty="0" smtClean="0">
                <a:cs typeface="Courier New" panose="02070309020205020404" pitchFamily="49" charset="0"/>
              </a:rPr>
              <a:t>!Формат данных, используемый </a:t>
            </a:r>
            <a:r>
              <a:rPr lang="en-US" dirty="0" err="1" smtClean="0">
                <a:cs typeface="Courier New" panose="02070309020205020404" pitchFamily="49" charset="0"/>
              </a:rPr>
              <a:t>QDataStream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ru-RU" dirty="0" smtClean="0">
                <a:cs typeface="Courier New" panose="02070309020205020404" pitchFamily="49" charset="0"/>
              </a:rPr>
              <a:t>в процессе разработки версий </a:t>
            </a:r>
            <a:r>
              <a:rPr lang="en-US" dirty="0" err="1" smtClean="0">
                <a:cs typeface="Courier New" panose="02070309020205020404" pitchFamily="49" charset="0"/>
              </a:rPr>
              <a:t>Qt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ru-RU" dirty="0" smtClean="0">
                <a:cs typeface="Courier New" panose="02070309020205020404" pitchFamily="49" charset="0"/>
              </a:rPr>
              <a:t>претерпел множество изменений и продолжает изменяться. По этой причине этот класс содержит информацию о версии, поэтому необходимо вызвать метод </a:t>
            </a:r>
          </a:p>
          <a:p>
            <a:pPr marL="0" indent="0" algn="just">
              <a:buNone/>
            </a:pPr>
            <a:r>
              <a:rPr lang="en-US" dirty="0" err="1" smtClean="0">
                <a:cs typeface="Courier New" panose="02070309020205020404" pitchFamily="49" charset="0"/>
              </a:rPr>
              <a:t>setVersion</a:t>
            </a:r>
            <a:r>
              <a:rPr lang="en-US" dirty="0" smtClean="0">
                <a:cs typeface="Courier New" panose="02070309020205020404" pitchFamily="49" charset="0"/>
              </a:rPr>
              <a:t>(</a:t>
            </a:r>
            <a:r>
              <a:rPr lang="ru-RU" dirty="0" err="1" smtClean="0">
                <a:cs typeface="Courier New" panose="02070309020205020404" pitchFamily="49" charset="0"/>
              </a:rPr>
              <a:t>идентификатор_версии</a:t>
            </a:r>
            <a:r>
              <a:rPr lang="ru-RU" dirty="0" smtClean="0">
                <a:cs typeface="Courier New" panose="02070309020205020404" pitchFamily="49" charset="0"/>
              </a:rPr>
              <a:t>)</a:t>
            </a:r>
            <a:r>
              <a:rPr lang="en-US" dirty="0" smtClean="0">
                <a:cs typeface="Courier New" panose="02070309020205020404" pitchFamily="49" charset="0"/>
              </a:rPr>
              <a:t>;</a:t>
            </a:r>
            <a:endParaRPr lang="ru-RU" dirty="0" smtClean="0"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3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Сериализация</a:t>
            </a:r>
            <a:r>
              <a:rPr lang="ru-RU" dirty="0" smtClean="0"/>
              <a:t>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Сериализация</a:t>
            </a:r>
            <a:r>
              <a:rPr lang="ru-RU" dirty="0" smtClean="0"/>
              <a:t> – перевод структуры или объекта в бинарный вид. Обратная операция – </a:t>
            </a:r>
            <a:r>
              <a:rPr lang="ru-RU" dirty="0" err="1" smtClean="0"/>
              <a:t>десериализация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чего используется:</a:t>
            </a:r>
          </a:p>
          <a:p>
            <a:pPr lvl="1"/>
            <a:r>
              <a:rPr lang="ru-RU" dirty="0" smtClean="0"/>
              <a:t>Передача объектов по сети</a:t>
            </a:r>
          </a:p>
          <a:p>
            <a:pPr lvl="1"/>
            <a:r>
              <a:rPr lang="ru-RU" dirty="0" smtClean="0"/>
              <a:t>Сохранение объектов в файлы</a:t>
            </a:r>
          </a:p>
          <a:p>
            <a:pPr lvl="1"/>
            <a:r>
              <a:rPr lang="ru-RU" dirty="0" smtClean="0"/>
              <a:t>Сохранение информации о текущем состоянии программы</a:t>
            </a:r>
          </a:p>
          <a:p>
            <a:pPr lvl="1"/>
            <a:r>
              <a:rPr lang="ru-RU" dirty="0" smtClean="0"/>
              <a:t>Вызов удаленных процедур</a:t>
            </a:r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marL="274320" lvl="1" indent="0">
              <a:buNone/>
            </a:pPr>
            <a:r>
              <a:rPr lang="ru-RU" sz="2400" dirty="0" smtClean="0"/>
              <a:t>Результат </a:t>
            </a:r>
            <a:r>
              <a:rPr lang="ru-RU" sz="2400" dirty="0" err="1" smtClean="0"/>
              <a:t>сериализации</a:t>
            </a:r>
            <a:r>
              <a:rPr lang="ru-RU" sz="2400" dirty="0" smtClean="0"/>
              <a:t> может быть представлен в формате </a:t>
            </a:r>
            <a:r>
              <a:rPr lang="en-US" sz="2400" dirty="0" smtClean="0"/>
              <a:t>JSON, XML, HTTP </a:t>
            </a:r>
            <a:r>
              <a:rPr lang="ru-RU" sz="2400" dirty="0" smtClean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261633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Отработка ПО подводной системы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1556792"/>
            <a:ext cx="6502400" cy="4876800"/>
          </a:xfrm>
        </p:spPr>
      </p:pic>
      <p:sp>
        <p:nvSpPr>
          <p:cNvPr id="3" name="Прямоугольник 2"/>
          <p:cNvSpPr/>
          <p:nvPr/>
        </p:nvSpPr>
        <p:spPr>
          <a:xfrm>
            <a:off x="262558" y="1416948"/>
            <a:ext cx="47525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ru-RU" sz="2400" dirty="0" smtClean="0"/>
              <a:t>Этапы отработки ПО:</a:t>
            </a:r>
          </a:p>
          <a:p>
            <a:pPr fontAlgn="base">
              <a:lnSpc>
                <a:spcPct val="150000"/>
              </a:lnSpc>
            </a:pPr>
            <a:r>
              <a:rPr lang="ru-RU" sz="2400" dirty="0" smtClean="0"/>
              <a:t>1. Отработка алгоритмов на моделях и имитаторах подсистем НПА;</a:t>
            </a:r>
          </a:p>
          <a:p>
            <a:pPr fontAlgn="base">
              <a:lnSpc>
                <a:spcPct val="150000"/>
              </a:lnSpc>
            </a:pPr>
            <a:r>
              <a:rPr lang="ru-RU" sz="2400" dirty="0" smtClean="0"/>
              <a:t>2. Полунатурная отработка ПО;</a:t>
            </a:r>
          </a:p>
          <a:p>
            <a:pPr fontAlgn="base">
              <a:lnSpc>
                <a:spcPct val="150000"/>
              </a:lnSpc>
            </a:pPr>
            <a:r>
              <a:rPr lang="ru-RU" sz="2400" dirty="0" smtClean="0"/>
              <a:t>3. Натурная отработка подводной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5498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QFile</a:t>
            </a:r>
            <a:r>
              <a:rPr lang="en-US" dirty="0" smtClean="0"/>
              <a:t>. </a:t>
            </a:r>
            <a:r>
              <a:rPr lang="ru-RU" dirty="0" smtClean="0"/>
              <a:t>Практическая часть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	Создадим приложение, которое открывает файл и выводит его содержимое.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2132856"/>
            <a:ext cx="4599433" cy="44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8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QFile</a:t>
            </a:r>
            <a:r>
              <a:rPr lang="en-US" dirty="0" smtClean="0"/>
              <a:t>. </a:t>
            </a:r>
            <a:r>
              <a:rPr lang="ru-RU" dirty="0" smtClean="0"/>
              <a:t>Практическая часть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Создадим новый проект.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В этом проекте создадим класс </a:t>
            </a:r>
            <a:r>
              <a:rPr lang="en-US" dirty="0" err="1" smtClean="0"/>
              <a:t>MainWindow</a:t>
            </a:r>
            <a:r>
              <a:rPr lang="en-US" dirty="0" smtClean="0"/>
              <a:t>..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71" y="2439938"/>
            <a:ext cx="6248747" cy="396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7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QFile</a:t>
            </a:r>
            <a:r>
              <a:rPr lang="en-US" dirty="0" smtClean="0"/>
              <a:t>. </a:t>
            </a:r>
            <a:r>
              <a:rPr lang="ru-RU" dirty="0" smtClean="0"/>
              <a:t>Практическая часть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Создадим новый проект.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В этом проекте создадим класс </a:t>
            </a:r>
            <a:r>
              <a:rPr lang="en-US" dirty="0" err="1" smtClean="0"/>
              <a:t>MainWindow</a:t>
            </a:r>
            <a:r>
              <a:rPr lang="en-US" dirty="0" smtClean="0"/>
              <a:t>..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2492896"/>
            <a:ext cx="820891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8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QFile</a:t>
            </a:r>
            <a:r>
              <a:rPr lang="en-US" dirty="0" smtClean="0"/>
              <a:t>. </a:t>
            </a:r>
            <a:r>
              <a:rPr lang="ru-RU" dirty="0" smtClean="0"/>
              <a:t>Практическая часть 1.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этом проекте создадим класс </a:t>
            </a:r>
            <a:r>
              <a:rPr lang="en-US" dirty="0" err="1" smtClean="0"/>
              <a:t>MainWindow</a:t>
            </a:r>
            <a:r>
              <a:rPr lang="en-US" dirty="0" smtClean="0"/>
              <a:t>.. </a:t>
            </a:r>
            <a:r>
              <a:rPr lang="ru-RU" dirty="0" smtClean="0"/>
              <a:t>и даже подключим к нему форму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82" y="2347224"/>
            <a:ext cx="7920880" cy="423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r="41421" b="49023"/>
          <a:stretch/>
        </p:blipFill>
        <p:spPr bwMode="auto">
          <a:xfrm>
            <a:off x="2998862" y="1926124"/>
            <a:ext cx="5544616" cy="411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0364" y="1556792"/>
            <a:ext cx="163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Mainwindow.h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998862" y="6021288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 класса </a:t>
            </a:r>
            <a:r>
              <a:rPr lang="en-US" dirty="0" err="1" smtClean="0"/>
              <a:t>MainWindow</a:t>
            </a:r>
            <a:r>
              <a:rPr lang="en-US" dirty="0" smtClean="0"/>
              <a:t> </a:t>
            </a:r>
            <a:r>
              <a:rPr lang="ru-RU" dirty="0" smtClean="0"/>
              <a:t>для ленивых фанатов множественного наследования формы)))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653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00364" y="1556792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Mainwindow.cpp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214886" y="4869160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Вид класса </a:t>
            </a:r>
            <a:r>
              <a:rPr lang="en-US" dirty="0" err="1" smtClean="0"/>
              <a:t>MainWindow</a:t>
            </a:r>
            <a:r>
              <a:rPr lang="en-US" dirty="0" smtClean="0"/>
              <a:t> </a:t>
            </a:r>
            <a:r>
              <a:rPr lang="ru-RU" dirty="0" smtClean="0"/>
              <a:t>для ленивых фанатов множественного наследования формы)))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t="4882" r="49662" b="63477"/>
          <a:stretch/>
        </p:blipFill>
        <p:spPr bwMode="auto">
          <a:xfrm>
            <a:off x="3238181" y="2060848"/>
            <a:ext cx="480186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24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686" y="170110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Mainwindow.ui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2896" r="55261" b="46680"/>
          <a:stretch/>
        </p:blipFill>
        <p:spPr bwMode="auto">
          <a:xfrm>
            <a:off x="1414686" y="2116309"/>
            <a:ext cx="4149774" cy="420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8" t="5556" r="13" b="63055"/>
          <a:stretch/>
        </p:blipFill>
        <p:spPr bwMode="auto">
          <a:xfrm>
            <a:off x="6239220" y="2173714"/>
            <a:ext cx="4459513" cy="287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219" y="1494492"/>
            <a:ext cx="445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Для неравнодушных..</a:t>
            </a:r>
          </a:p>
          <a:p>
            <a:pPr algn="ctr"/>
            <a:r>
              <a:rPr lang="ru-RU" dirty="0" smtClean="0"/>
              <a:t>Названия </a:t>
            </a:r>
            <a:r>
              <a:rPr lang="ru-RU" dirty="0" err="1" smtClean="0"/>
              <a:t>виджетов</a:t>
            </a:r>
            <a:r>
              <a:rPr lang="ru-RU" dirty="0" smtClean="0"/>
              <a:t> формы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9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4686" y="170110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Mainwindow.ui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2896" r="55261" b="46680"/>
          <a:stretch/>
        </p:blipFill>
        <p:spPr bwMode="auto">
          <a:xfrm>
            <a:off x="1414686" y="2116309"/>
            <a:ext cx="4149774" cy="4209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8" t="5556" r="13" b="63055"/>
          <a:stretch/>
        </p:blipFill>
        <p:spPr bwMode="auto">
          <a:xfrm>
            <a:off x="6239220" y="2173714"/>
            <a:ext cx="4459513" cy="287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9219" y="1494492"/>
            <a:ext cx="445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Для неравнодушных..</a:t>
            </a:r>
          </a:p>
          <a:p>
            <a:pPr algn="ctr"/>
            <a:r>
              <a:rPr lang="ru-RU" dirty="0" smtClean="0"/>
              <a:t>Названия </a:t>
            </a:r>
            <a:r>
              <a:rPr lang="ru-RU" dirty="0" err="1" smtClean="0"/>
              <a:t>виджетов</a:t>
            </a:r>
            <a:r>
              <a:rPr lang="ru-RU" dirty="0" smtClean="0"/>
              <a:t> формы 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5015086" y="4005064"/>
            <a:ext cx="2016224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5231110" y="3789040"/>
            <a:ext cx="216024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5375126" y="3068961"/>
            <a:ext cx="2304256" cy="5411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1918742" y="3068960"/>
            <a:ext cx="460851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09520" y="1412776"/>
            <a:ext cx="10971372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smtClean="0"/>
              <a:t>При нажатии на кнопку открыть, пользователь может ввести путь к файлу, который необходимо открыть. Для этого необходимо создать диалоговое окно. Для этого создадим класс формы </a:t>
            </a:r>
            <a:r>
              <a:rPr lang="en-US" sz="2200" dirty="0" err="1" smtClean="0"/>
              <a:t>QtDesigner</a:t>
            </a:r>
            <a:r>
              <a:rPr lang="en-US" sz="2200" dirty="0" smtClean="0"/>
              <a:t>.</a:t>
            </a:r>
          </a:p>
          <a:p>
            <a:pPr marL="0" indent="0" algn="ctr">
              <a:buNone/>
            </a:pPr>
            <a:endParaRPr lang="ru-RU" sz="2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38" y="2492896"/>
            <a:ext cx="658969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0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09520" y="1412776"/>
            <a:ext cx="10971372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smtClean="0"/>
              <a:t>При выборе шаблона формы остановимся на каком-либо виде</a:t>
            </a:r>
            <a:r>
              <a:rPr lang="en-US" sz="2200" dirty="0" smtClean="0"/>
              <a:t> </a:t>
            </a:r>
            <a:r>
              <a:rPr lang="ru-RU" sz="2200" dirty="0" smtClean="0"/>
              <a:t>формы </a:t>
            </a:r>
            <a:r>
              <a:rPr lang="en-US" sz="2200" dirty="0" smtClean="0"/>
              <a:t>Dialog</a:t>
            </a:r>
            <a:r>
              <a:rPr lang="ru-RU" sz="2200" dirty="0" smtClean="0"/>
              <a:t> (я выбрала </a:t>
            </a:r>
            <a:r>
              <a:rPr lang="en-US" sz="2200" dirty="0" smtClean="0"/>
              <a:t>Dialog with Buttons Bottom</a:t>
            </a:r>
            <a:r>
              <a:rPr lang="ru-RU" sz="2200" dirty="0" smtClean="0"/>
              <a:t>)</a:t>
            </a:r>
            <a:endParaRPr lang="en-US" sz="2200" dirty="0" smtClean="0"/>
          </a:p>
          <a:p>
            <a:pPr marL="0" indent="0" algn="ctr">
              <a:buNone/>
            </a:pPr>
            <a:endParaRPr lang="ru-RU" sz="2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04" y="2182985"/>
            <a:ext cx="6552728" cy="442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Отработка </a:t>
            </a:r>
            <a:r>
              <a:rPr lang="ru-RU" dirty="0"/>
              <a:t>ПО </a:t>
            </a:r>
            <a:r>
              <a:rPr lang="ru-RU" dirty="0" smtClean="0"/>
              <a:t>подводной системы</a:t>
            </a:r>
            <a:r>
              <a:rPr lang="ru-RU" dirty="0"/>
              <a:t> </a:t>
            </a:r>
            <a:r>
              <a:rPr lang="ru-RU" dirty="0" smtClean="0"/>
              <a:t>в натурных условиях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2276872"/>
            <a:ext cx="4736075" cy="3552056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-438" t="7900" r="-844" b="15974"/>
          <a:stretch>
            <a:fillRect/>
          </a:stretch>
        </p:blipFill>
        <p:spPr bwMode="auto">
          <a:xfrm>
            <a:off x="5707579" y="2204864"/>
            <a:ext cx="6360159" cy="3585358"/>
          </a:xfrm>
          <a:prstGeom prst="round2DiagRect">
            <a:avLst>
              <a:gd name="adj1" fmla="val 7689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217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09520" y="1412776"/>
            <a:ext cx="10971372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smtClean="0"/>
              <a:t>При выборе шаблона формы остановимся на каком-либо виде</a:t>
            </a:r>
            <a:r>
              <a:rPr lang="en-US" sz="2200" dirty="0" smtClean="0"/>
              <a:t> </a:t>
            </a:r>
            <a:r>
              <a:rPr lang="ru-RU" sz="2200" dirty="0" smtClean="0"/>
              <a:t>формы </a:t>
            </a:r>
            <a:r>
              <a:rPr lang="en-US" sz="2200" dirty="0" smtClean="0"/>
              <a:t>Dialog</a:t>
            </a:r>
            <a:r>
              <a:rPr lang="ru-RU" sz="2200" dirty="0" smtClean="0"/>
              <a:t> (я выбрала </a:t>
            </a:r>
            <a:r>
              <a:rPr lang="en-US" sz="2200" dirty="0" smtClean="0"/>
              <a:t>Dialog with Buttons Bottom</a:t>
            </a:r>
            <a:r>
              <a:rPr lang="ru-RU" sz="2200" dirty="0" smtClean="0"/>
              <a:t>)</a:t>
            </a:r>
            <a:endParaRPr lang="en-US" sz="2200" dirty="0" smtClean="0"/>
          </a:p>
          <a:p>
            <a:pPr marL="0" indent="0" algn="ctr">
              <a:buNone/>
            </a:pPr>
            <a:endParaRPr lang="ru-RU" sz="2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06" y="2196620"/>
            <a:ext cx="6480720" cy="437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6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09520" y="1412776"/>
            <a:ext cx="10971372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200" dirty="0" smtClean="0"/>
              <a:t>При выборе шаблона формы остановимся на каком-либо виде</a:t>
            </a:r>
            <a:r>
              <a:rPr lang="en-US" sz="2200" dirty="0" smtClean="0"/>
              <a:t> </a:t>
            </a:r>
            <a:r>
              <a:rPr lang="ru-RU" sz="2200" dirty="0" smtClean="0"/>
              <a:t>формы </a:t>
            </a:r>
            <a:r>
              <a:rPr lang="en-US" sz="2200" dirty="0" smtClean="0"/>
              <a:t>Dialog</a:t>
            </a:r>
            <a:r>
              <a:rPr lang="ru-RU" sz="2200" dirty="0" smtClean="0"/>
              <a:t> (я выбрала </a:t>
            </a:r>
            <a:r>
              <a:rPr lang="en-US" sz="2200" dirty="0" smtClean="0"/>
              <a:t>Dialog with Buttons Bottom</a:t>
            </a:r>
            <a:r>
              <a:rPr lang="ru-RU" sz="2200" dirty="0" smtClean="0"/>
              <a:t>)</a:t>
            </a:r>
            <a:endParaRPr lang="en-US" sz="2200" dirty="0" smtClean="0"/>
          </a:p>
          <a:p>
            <a:pPr marL="0" indent="0" algn="ctr">
              <a:buNone/>
            </a:pPr>
            <a:endParaRPr lang="ru-RU" sz="2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0" t="2084" r="61016" b="76249"/>
          <a:stretch/>
        </p:blipFill>
        <p:spPr bwMode="auto">
          <a:xfrm>
            <a:off x="550589" y="2924944"/>
            <a:ext cx="4492417" cy="24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8" t="5555" b="70556"/>
          <a:stretch/>
        </p:blipFill>
        <p:spPr bwMode="auto">
          <a:xfrm>
            <a:off x="6455246" y="3068960"/>
            <a:ext cx="4518847" cy="221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565" y="255561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pathdialog.ui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514580" y="2438007"/>
            <a:ext cx="445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Для неравнодушных..</a:t>
            </a:r>
          </a:p>
          <a:p>
            <a:pPr algn="ctr"/>
            <a:r>
              <a:rPr lang="ru-RU" dirty="0" smtClean="0"/>
              <a:t>Названия </a:t>
            </a:r>
            <a:r>
              <a:rPr lang="ru-RU" dirty="0" err="1" smtClean="0"/>
              <a:t>виджетов</a:t>
            </a:r>
            <a:r>
              <a:rPr lang="ru-RU" dirty="0" smtClean="0"/>
              <a:t> диалога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0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598" y="1834927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Pathdialog.h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r="42740" b="50977"/>
          <a:stretch/>
        </p:blipFill>
        <p:spPr bwMode="auto">
          <a:xfrm>
            <a:off x="622598" y="2193226"/>
            <a:ext cx="5760640" cy="4252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333" r="49297" b="67859"/>
          <a:stretch/>
        </p:blipFill>
        <p:spPr bwMode="auto">
          <a:xfrm>
            <a:off x="6455246" y="2420888"/>
            <a:ext cx="5107677" cy="269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55246" y="2019593"/>
            <a:ext cx="510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Pathdialog.cpp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9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22598" y="1268760"/>
            <a:ext cx="10971372" cy="8640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/>
              <a:t>	При нажатии на кнопку «Открыть» перед пользователем должно высветиться диалоговое окно для ввода пути к файлу:</a:t>
            </a:r>
          </a:p>
          <a:p>
            <a:pPr algn="just"/>
            <a:endParaRPr lang="ru-RU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5278" r="42578" b="40694"/>
          <a:stretch/>
        </p:blipFill>
        <p:spPr bwMode="auto">
          <a:xfrm>
            <a:off x="3473921" y="2204864"/>
            <a:ext cx="5328592" cy="436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73921" y="1841659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Mainwindow.h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22598" y="1268760"/>
            <a:ext cx="10971372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 smtClean="0"/>
              <a:t>Добавим реализацию слота вызова диалогового окна в классе </a:t>
            </a:r>
            <a:r>
              <a:rPr lang="en-US" sz="2000" dirty="0" err="1" smtClean="0"/>
              <a:t>MainWindow</a:t>
            </a:r>
            <a:endParaRPr lang="ru-RU" sz="2000" dirty="0" smtClean="0"/>
          </a:p>
          <a:p>
            <a:pPr algn="just"/>
            <a:endParaRPr lang="ru-RU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4583" r="44766" b="45972"/>
          <a:stretch/>
        </p:blipFill>
        <p:spPr bwMode="auto">
          <a:xfrm>
            <a:off x="3214886" y="2204864"/>
            <a:ext cx="5347984" cy="432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4886" y="1835532"/>
            <a:ext cx="53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Mainwindow.cpp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45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7" t="20508" r="36148" b="29882"/>
          <a:stretch/>
        </p:blipFill>
        <p:spPr bwMode="auto">
          <a:xfrm>
            <a:off x="3790950" y="2276872"/>
            <a:ext cx="3816424" cy="380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622598" y="1268760"/>
            <a:ext cx="10971372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smtClean="0"/>
              <a:t>Насладимся промежуточным результатом и убедимся, что при нажатии на кнопку «открыть» у нас появляется диалоговое окно.</a:t>
            </a:r>
          </a:p>
          <a:p>
            <a:pPr marL="0" indent="0" algn="ctr">
              <a:buFont typeface="Arial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765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594817" y="1484784"/>
            <a:ext cx="410445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Введенный пользователем путь к файлу как-то должен попасть в код нашей программы…</a:t>
            </a:r>
          </a:p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Добавим в класс диалогового окна новый сигнал, в параметрах которого передадим строку с введенным путем к файлу. И соединим этот сигнал со слотом в классе главного окна.</a:t>
            </a:r>
          </a:p>
          <a:p>
            <a:pPr marL="0" indent="0" algn="just">
              <a:buFont typeface="Arial" pitchFamily="34" charset="0"/>
              <a:buNone/>
            </a:pPr>
            <a:endParaRPr lang="ru-RU" sz="20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586" r="39883" b="30078"/>
          <a:stretch/>
        </p:blipFill>
        <p:spPr bwMode="auto">
          <a:xfrm>
            <a:off x="5087094" y="1290462"/>
            <a:ext cx="5256584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8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4687" r="31094" b="34179"/>
          <a:stretch/>
        </p:blipFill>
        <p:spPr bwMode="auto">
          <a:xfrm>
            <a:off x="2422798" y="1628800"/>
            <a:ext cx="6912768" cy="488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7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2149" r="42960" b="32030"/>
          <a:stretch/>
        </p:blipFill>
        <p:spPr bwMode="auto">
          <a:xfrm>
            <a:off x="5447134" y="1411056"/>
            <a:ext cx="5112568" cy="514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594817" y="1484784"/>
            <a:ext cx="410445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В классе </a:t>
            </a:r>
            <a:r>
              <a:rPr lang="en-US" sz="2000" dirty="0" err="1" smtClean="0"/>
              <a:t>MainWindow</a:t>
            </a:r>
            <a:r>
              <a:rPr lang="en-US" sz="2000" dirty="0" smtClean="0"/>
              <a:t> </a:t>
            </a:r>
            <a:r>
              <a:rPr lang="ru-RU" sz="2000" dirty="0" smtClean="0"/>
              <a:t>добавим слот </a:t>
            </a:r>
            <a:r>
              <a:rPr lang="en-US" sz="2000" dirty="0" err="1" smtClean="0"/>
              <a:t>receivePath</a:t>
            </a:r>
            <a:r>
              <a:rPr lang="en-US" sz="2000" dirty="0" smtClean="0"/>
              <a:t>()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469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22598" y="404664"/>
            <a:ext cx="10971372" cy="990600"/>
          </a:xfrm>
        </p:spPr>
        <p:txBody>
          <a:bodyPr/>
          <a:lstStyle/>
          <a:p>
            <a:pPr algn="ctr"/>
            <a:r>
              <a:rPr lang="en-US" dirty="0" err="1" smtClean="0"/>
              <a:t>QFile</a:t>
            </a:r>
            <a:r>
              <a:rPr lang="en-US" dirty="0" smtClean="0"/>
              <a:t>. </a:t>
            </a:r>
            <a:r>
              <a:rPr lang="ru-RU" dirty="0" smtClean="0"/>
              <a:t>Практическая часть 1.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594817" y="1484784"/>
            <a:ext cx="410445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В классе </a:t>
            </a:r>
            <a:r>
              <a:rPr lang="en-US" sz="2000" dirty="0" err="1" smtClean="0"/>
              <a:t>MainWindow</a:t>
            </a:r>
            <a:r>
              <a:rPr lang="en-US" sz="2000" dirty="0" smtClean="0"/>
              <a:t> </a:t>
            </a:r>
            <a:r>
              <a:rPr lang="ru-RU" sz="2000" dirty="0" smtClean="0"/>
              <a:t>добавим реализацию слота </a:t>
            </a:r>
            <a:r>
              <a:rPr lang="en-US" sz="2000" dirty="0" err="1" smtClean="0"/>
              <a:t>receivePath</a:t>
            </a:r>
            <a:r>
              <a:rPr lang="en-US" sz="2000" dirty="0" smtClean="0"/>
              <a:t>()</a:t>
            </a:r>
            <a:r>
              <a:rPr lang="ru-RU" sz="2000" dirty="0" smtClean="0"/>
              <a:t>, а также соединим его с сигналом диалогового окна: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r="37467" b="40234"/>
          <a:stretch/>
        </p:blipFill>
        <p:spPr bwMode="auto">
          <a:xfrm>
            <a:off x="5303118" y="1484784"/>
            <a:ext cx="5976664" cy="48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8056" r="45860" b="54722"/>
          <a:stretch/>
        </p:blipFill>
        <p:spPr bwMode="auto">
          <a:xfrm>
            <a:off x="334566" y="3573016"/>
            <a:ext cx="4899169" cy="237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Полунатурная отработка ПО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556792"/>
            <a:ext cx="8669866" cy="4876800"/>
          </a:xfrm>
        </p:spPr>
      </p:pic>
      <p:pic>
        <p:nvPicPr>
          <p:cNvPr id="5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6689" y="2627911"/>
            <a:ext cx="4896546" cy="27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6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6" t="5078" r="37027" b="36133"/>
          <a:stretch/>
        </p:blipFill>
        <p:spPr bwMode="auto">
          <a:xfrm>
            <a:off x="5303118" y="1700808"/>
            <a:ext cx="5904656" cy="453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3"/>
          <p:cNvSpPr txBox="1">
            <a:spLocks/>
          </p:cNvSpPr>
          <p:nvPr/>
        </p:nvSpPr>
        <p:spPr>
          <a:xfrm>
            <a:off x="594817" y="1484784"/>
            <a:ext cx="410445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Чтение данных из файла и вывод его содержимого в главное окно можно осуществить с помощью класса </a:t>
            </a:r>
            <a:r>
              <a:rPr lang="en-US" sz="2000" dirty="0" err="1" smtClean="0"/>
              <a:t>QTextStream</a:t>
            </a:r>
            <a:r>
              <a:rPr lang="en-US" sz="2000" dirty="0" smtClean="0"/>
              <a:t>. </a:t>
            </a:r>
            <a:endParaRPr lang="ru-RU" sz="2000" dirty="0" smtClean="0"/>
          </a:p>
          <a:p>
            <a:pPr marL="0" indent="0" algn="just">
              <a:buFont typeface="Arial" pitchFamily="34" charset="0"/>
              <a:buNone/>
            </a:pPr>
            <a:r>
              <a:rPr lang="ru-RU" sz="2000" dirty="0" smtClean="0"/>
              <a:t>*Данный метод предпочтителен.</a:t>
            </a:r>
          </a:p>
        </p:txBody>
      </p:sp>
    </p:spTree>
    <p:extLst>
      <p:ext uri="{BB962C8B-B14F-4D97-AF65-F5344CB8AC3E}">
        <p14:creationId xmlns:p14="http://schemas.microsoft.com/office/powerpoint/2010/main" val="42098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QFile</a:t>
            </a:r>
            <a:r>
              <a:rPr lang="en-US" dirty="0"/>
              <a:t>. </a:t>
            </a:r>
            <a:r>
              <a:rPr lang="ru-RU" dirty="0"/>
              <a:t>Практическая часть 1.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34" y="1844824"/>
            <a:ext cx="4899660" cy="484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Объект 3"/>
          <p:cNvSpPr txBox="1">
            <a:spLocks/>
          </p:cNvSpPr>
          <p:nvPr/>
        </p:nvSpPr>
        <p:spPr>
          <a:xfrm>
            <a:off x="3646934" y="1484784"/>
            <a:ext cx="4896544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sz="2000" dirty="0" smtClean="0"/>
              <a:t>Насладимся промежуточным результатом:</a:t>
            </a:r>
          </a:p>
        </p:txBody>
      </p:sp>
    </p:spTree>
    <p:extLst>
      <p:ext uri="{BB962C8B-B14F-4D97-AF65-F5344CB8AC3E}">
        <p14:creationId xmlns:p14="http://schemas.microsoft.com/office/powerpoint/2010/main" val="13831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Полунатурная отработка ПО</a:t>
            </a:r>
          </a:p>
        </p:txBody>
      </p:sp>
      <p:pic>
        <p:nvPicPr>
          <p:cNvPr id="6" name="Content Placeholder 3" descr="20140519_134322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" t="13276" r="-1134"/>
          <a:stretch/>
        </p:blipFill>
        <p:spPr>
          <a:xfrm>
            <a:off x="595925" y="2060848"/>
            <a:ext cx="11056036" cy="38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260" y="324317"/>
            <a:ext cx="10971372" cy="990600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ru-RU" dirty="0"/>
              <a:t>Отработка алгоритмов на моделях и </a:t>
            </a:r>
            <a:r>
              <a:rPr lang="ru-RU" dirty="0" smtClean="0"/>
              <a:t>имитаторах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1664804"/>
            <a:ext cx="601666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391350" y="1664804"/>
            <a:ext cx="4093096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300" dirty="0" smtClean="0"/>
              <a:t>ПО ТНПА </a:t>
            </a:r>
          </a:p>
          <a:p>
            <a:pPr algn="ctr"/>
            <a:r>
              <a:rPr lang="ru-RU" sz="2300" dirty="0" smtClean="0"/>
              <a:t>(СУ и математическая модель ТНПА)</a:t>
            </a:r>
            <a:endParaRPr lang="ru-RU" sz="23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50" y="4221088"/>
            <a:ext cx="4093096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 стрелкой 6"/>
          <p:cNvCxnSpPr>
            <a:endCxn id="5" idx="1"/>
          </p:cNvCxnSpPr>
          <p:nvPr/>
        </p:nvCxnSpPr>
        <p:spPr>
          <a:xfrm>
            <a:off x="6423241" y="2528900"/>
            <a:ext cx="96810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9458" idx="0"/>
            <a:endCxn id="5" idx="2"/>
          </p:cNvCxnSpPr>
          <p:nvPr/>
        </p:nvCxnSpPr>
        <p:spPr>
          <a:xfrm flipV="1">
            <a:off x="9437898" y="3392996"/>
            <a:ext cx="0" cy="8280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574" y="1314917"/>
            <a:ext cx="601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Пульт управления: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380539" y="3851756"/>
            <a:ext cx="205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kx_pult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67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Классы </a:t>
            </a:r>
            <a:r>
              <a:rPr lang="en-US" dirty="0" err="1" smtClean="0"/>
              <a:t>Qt</a:t>
            </a:r>
            <a:r>
              <a:rPr lang="en-US" dirty="0" smtClean="0"/>
              <a:t> </a:t>
            </a:r>
            <a:r>
              <a:rPr lang="ru-RU" dirty="0" smtClean="0"/>
              <a:t>для работы с каталогами</a:t>
            </a:r>
            <a:r>
              <a:rPr lang="en-US" dirty="0" smtClean="0"/>
              <a:t>/</a:t>
            </a:r>
            <a:r>
              <a:rPr lang="ru-RU" dirty="0" smtClean="0"/>
              <a:t>файлами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739228"/>
              </p:ext>
            </p:extLst>
          </p:nvPr>
        </p:nvGraphicFramePr>
        <p:xfrm>
          <a:off x="609600" y="1600200"/>
          <a:ext cx="10971213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8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QIODevice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b="1" dirty="0" err="1" smtClean="0"/>
              <a:t>QIODevice</a:t>
            </a:r>
            <a:r>
              <a:rPr lang="en-US" dirty="0" smtClean="0"/>
              <a:t> – </a:t>
            </a:r>
            <a:r>
              <a:rPr lang="ru-RU" dirty="0" smtClean="0"/>
              <a:t>абстрактный класс, обобщающий устройство ввода</a:t>
            </a:r>
            <a:r>
              <a:rPr lang="en-US" dirty="0" smtClean="0"/>
              <a:t>/</a:t>
            </a:r>
            <a:r>
              <a:rPr lang="ru-RU" dirty="0" smtClean="0"/>
              <a:t>вывода, который содержит виртуальные методы для открытия и закрытия устройства ввода</a:t>
            </a:r>
            <a:r>
              <a:rPr lang="en-US" dirty="0" smtClean="0"/>
              <a:t>/</a:t>
            </a:r>
            <a:r>
              <a:rPr lang="ru-RU" dirty="0" smtClean="0"/>
              <a:t>вывода, а также для чтения и записи блоков данных или отдельных символов.</a:t>
            </a:r>
          </a:p>
          <a:p>
            <a:pPr marL="0" indent="0" algn="just">
              <a:buNone/>
            </a:pPr>
            <a:r>
              <a:rPr lang="en-US" b="1" dirty="0" smtClean="0"/>
              <a:t>	</a:t>
            </a:r>
            <a:r>
              <a:rPr lang="ru-RU" dirty="0" smtClean="0"/>
              <a:t>. </a:t>
            </a:r>
            <a:endParaRPr lang="ru-RU" dirty="0"/>
          </a:p>
          <a:p>
            <a:pPr marL="0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1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8" y="332656"/>
            <a:ext cx="10971372" cy="990600"/>
          </a:xfrm>
        </p:spPr>
        <p:txBody>
          <a:bodyPr/>
          <a:lstStyle/>
          <a:p>
            <a:pPr marL="0" indent="0" algn="ctr"/>
            <a:r>
              <a:rPr lang="ru-RU" dirty="0"/>
              <a:t>Наследники </a:t>
            </a:r>
            <a:r>
              <a:rPr lang="en-US" dirty="0" err="1" smtClean="0"/>
              <a:t>QIODevice</a:t>
            </a:r>
            <a:endParaRPr lang="en-US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355168698"/>
              </p:ext>
            </p:extLst>
          </p:nvPr>
        </p:nvGraphicFramePr>
        <p:xfrm>
          <a:off x="838622" y="1340768"/>
          <a:ext cx="1065718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172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13458</TotalTime>
  <Words>1132</Words>
  <Application>Microsoft Office PowerPoint</Application>
  <PresentationFormat>Произвольный</PresentationFormat>
  <Paragraphs>183</Paragraphs>
  <Slides>41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Ясность</vt:lpstr>
      <vt:lpstr>Семинар 1</vt:lpstr>
      <vt:lpstr>Отработка ПО подводной системы</vt:lpstr>
      <vt:lpstr>Отработка ПО подводной системы в натурных условиях</vt:lpstr>
      <vt:lpstr>Полунатурная отработка ПО</vt:lpstr>
      <vt:lpstr>Полунатурная отработка ПО</vt:lpstr>
      <vt:lpstr>Отработка алгоритмов на моделях и имитаторах</vt:lpstr>
      <vt:lpstr>Классы Qt для работы с каталогами/файлами</vt:lpstr>
      <vt:lpstr>QIODevice</vt:lpstr>
      <vt:lpstr>Наследники QIODevice</vt:lpstr>
      <vt:lpstr>QFile. Этапы работы.</vt:lpstr>
      <vt:lpstr>QFile. Этапы работы.</vt:lpstr>
      <vt:lpstr>QFile. Этапы работы.</vt:lpstr>
      <vt:lpstr>QFile. Этапы работы.</vt:lpstr>
      <vt:lpstr>QFile. Этапы работы.</vt:lpstr>
      <vt:lpstr>QFile. Этапы работы.</vt:lpstr>
      <vt:lpstr>Потоки ввода/вывода.</vt:lpstr>
      <vt:lpstr>Потоки ввода/вывода. QTextStream</vt:lpstr>
      <vt:lpstr>Потоки ввода/вывода. QDataStream</vt:lpstr>
      <vt:lpstr>Сериализация данных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  <vt:lpstr>QFile. Практическая часть 1.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5</dc:title>
  <dc:creator>kate</dc:creator>
  <cp:lastModifiedBy>kate</cp:lastModifiedBy>
  <cp:revision>82</cp:revision>
  <dcterms:created xsi:type="dcterms:W3CDTF">2017-04-01T18:32:27Z</dcterms:created>
  <dcterms:modified xsi:type="dcterms:W3CDTF">2020-02-27T11:00:29Z</dcterms:modified>
</cp:coreProperties>
</file>